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verage"/>
      <p:regular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regular.fntdata"/><Relationship Id="rId16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356c5441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356c5441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name is Liz Deering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the CoFounder of The Un.Inc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I’ve been a full time social </a:t>
            </a:r>
            <a:r>
              <a:rPr lang="en"/>
              <a:t>entrepreneur</a:t>
            </a:r>
            <a:r>
              <a:rPr lang="en"/>
              <a:t> for the last 10 years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passion is holding space for founders to find their voice and build self sustaining life around their passions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Ally, advocate…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356c544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356c544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Soma Vida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Laun</a:t>
            </a:r>
            <a:r>
              <a:rPr lang="en"/>
              <a:t>ching our classes and cohort this summer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2cbf011a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2cbf011a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Un.Inc is an unconventional path for founders to claim their purpose and thrive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do that with programs like the cohort, spaces including our new 9 acre space in Austin and events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We’ve been at it for 2 years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100 founders. 200 mentors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2cbf011a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2cbf011a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we’ll be diving into your passion and connecting it to your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as much as you like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taste of what we do in our cohort curriculum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the audienice - raise your hand if you are a full time entrepreneur. Raise your hand if you want to be one.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define an impact business?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2cbf011a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2cbf011a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2cbf011a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2cbf011a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2cbf011a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2cbf011a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2cbf011a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2cbf011a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with the group - choose a few folks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356c5441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356c5441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2cbf011a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2cbf011a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56" name="Google Shape;56;p1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783525" y="2542775"/>
            <a:ext cx="7240500" cy="15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</a:rPr>
              <a:t>It’s Not Just Business, It’s Personal</a:t>
            </a:r>
            <a:endParaRPr sz="4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Liz Deering, </a:t>
            </a:r>
            <a:r>
              <a:rPr lang="en" sz="3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Co-Founder of The Un.Inc</a:t>
            </a:r>
            <a:br>
              <a:rPr lang="en" sz="3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en" sz="30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@n_deering @uninclife </a:t>
            </a:r>
            <a:endParaRPr sz="300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</a:endParaRPr>
          </a:p>
        </p:txBody>
      </p:sp>
      <p:pic>
        <p:nvPicPr>
          <p:cNvPr id="105" name="Google Shape;1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787" y="1334525"/>
            <a:ext cx="2301488" cy="21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150" y="1332512"/>
            <a:ext cx="2122500" cy="212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/>
          <p:nvPr>
            <p:ph idx="2" type="body"/>
          </p:nvPr>
        </p:nvSpPr>
        <p:spPr>
          <a:xfrm>
            <a:off x="4939500" y="419400"/>
            <a:ext cx="40452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THE UN.INC</a:t>
            </a:r>
            <a:br>
              <a:rPr b="1" lang="en" sz="2400">
                <a:latin typeface="Oswald"/>
                <a:ea typeface="Oswald"/>
                <a:cs typeface="Oswald"/>
                <a:sym typeface="Oswald"/>
              </a:rPr>
            </a:br>
            <a:r>
              <a:rPr lang="en" sz="2400"/>
              <a:t>www.theuninc.com</a:t>
            </a:r>
            <a:br>
              <a:rPr lang="en" sz="2400">
                <a:solidFill>
                  <a:schemeClr val="accent5"/>
                </a:solidFill>
              </a:rPr>
            </a:br>
            <a:r>
              <a:rPr lang="en" sz="2400"/>
              <a:t>@uninclife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Liz Deering</a:t>
            </a:r>
            <a:r>
              <a:rPr lang="en" sz="2400">
                <a:latin typeface="Oswald"/>
                <a:ea typeface="Oswald"/>
                <a:cs typeface="Oswald"/>
                <a:sym typeface="Oswald"/>
              </a:rPr>
              <a:t>, Co-Founder</a:t>
            </a:r>
            <a:br>
              <a:rPr lang="en" sz="2400"/>
            </a:br>
            <a:r>
              <a:rPr lang="en" sz="2400"/>
              <a:t>@n_deering</a:t>
            </a:r>
            <a:br>
              <a:rPr lang="en" sz="2400"/>
            </a:br>
            <a:r>
              <a:rPr lang="en" sz="2400"/>
              <a:t>liz@theunincubator.com</a:t>
            </a:r>
            <a:endParaRPr sz="2400"/>
          </a:p>
        </p:txBody>
      </p:sp>
      <p:sp>
        <p:nvSpPr>
          <p:cNvPr id="175" name="Google Shape;175;p34"/>
          <p:cNvSpPr txBox="1"/>
          <p:nvPr/>
        </p:nvSpPr>
        <p:spPr>
          <a:xfrm>
            <a:off x="8051975" y="4744225"/>
            <a:ext cx="20433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@uninclife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6" name="Google Shape;1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408" y="76196"/>
            <a:ext cx="1503017" cy="15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4"/>
          <p:cNvPicPr preferRelativeResize="0"/>
          <p:nvPr/>
        </p:nvPicPr>
        <p:blipFill rotWithShape="1">
          <a:blip r:embed="rId4">
            <a:alphaModFix/>
          </a:blip>
          <a:srcRect b="2258" l="0" r="-29785" t="-32044"/>
          <a:stretch/>
        </p:blipFill>
        <p:spPr>
          <a:xfrm>
            <a:off x="0" y="690825"/>
            <a:ext cx="5923950" cy="4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9825" y="-253425"/>
            <a:ext cx="9335600" cy="588812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/>
          <p:nvPr>
            <p:ph type="title"/>
          </p:nvPr>
        </p:nvSpPr>
        <p:spPr>
          <a:xfrm>
            <a:off x="250125" y="3533375"/>
            <a:ext cx="8588700" cy="15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</a:rPr>
              <a:t>THE UN.INC - Austin TX</a:t>
            </a:r>
            <a:endParaRPr b="1" sz="4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We believe that the future of social impact lies in the hands of diverse and creative founders - the rebels, misfits, artists, creators and dreamers with the heart and tenacity to literally            change the world.</a:t>
            </a:r>
            <a:endParaRPr b="1" sz="24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</a:endParaRPr>
          </a:p>
        </p:txBody>
      </p:sp>
      <p:pic>
        <p:nvPicPr>
          <p:cNvPr id="113" name="Google Shape;11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1333" y="229871"/>
            <a:ext cx="1503016" cy="15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265500" y="1462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Digging In</a:t>
            </a:r>
            <a:endParaRPr/>
          </a:p>
        </p:txBody>
      </p:sp>
      <p:sp>
        <p:nvSpPr>
          <p:cNvPr id="119" name="Google Shape;119;p27"/>
          <p:cNvSpPr txBox="1"/>
          <p:nvPr>
            <p:ph idx="2" type="body"/>
          </p:nvPr>
        </p:nvSpPr>
        <p:spPr>
          <a:xfrm>
            <a:off x="4939500" y="11814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Journal </a:t>
            </a:r>
            <a:b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Discuss </a:t>
            </a:r>
            <a:b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Share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20" name="Google Shape;120;p27"/>
          <p:cNvSpPr txBox="1"/>
          <p:nvPr/>
        </p:nvSpPr>
        <p:spPr>
          <a:xfrm>
            <a:off x="7975775" y="4668025"/>
            <a:ext cx="20433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@uninclife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1" name="Google Shape;1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3733" y="153671"/>
            <a:ext cx="1503016" cy="15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265500" y="13862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Born from Pain</a:t>
            </a:r>
            <a:endParaRPr/>
          </a:p>
        </p:txBody>
      </p:sp>
      <p:sp>
        <p:nvSpPr>
          <p:cNvPr id="127" name="Google Shape;127;p28"/>
          <p:cNvSpPr txBox="1"/>
          <p:nvPr>
            <p:ph idx="2" type="body"/>
          </p:nvPr>
        </p:nvSpPr>
        <p:spPr>
          <a:xfrm>
            <a:off x="4939500" y="1105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000000"/>
                </a:solidFill>
                <a:highlight>
                  <a:srgbClr val="FFFFFF"/>
                </a:highlight>
              </a:rPr>
              <a:t>“The wound is the place where the light enters you.”</a:t>
            </a:r>
            <a:endParaRPr i="1"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i="1" lang="en" sz="2400">
                <a:solidFill>
                  <a:srgbClr val="000000"/>
                </a:solidFill>
                <a:highlight>
                  <a:srgbClr val="FFFFFF"/>
                </a:highlight>
              </a:rPr>
              <a:t>Rumi</a:t>
            </a:r>
            <a:endParaRPr i="1" sz="2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28" name="Google Shape;128;p28"/>
          <p:cNvSpPr txBox="1"/>
          <p:nvPr/>
        </p:nvSpPr>
        <p:spPr>
          <a:xfrm>
            <a:off x="7975775" y="4668025"/>
            <a:ext cx="20433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@uninclife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3733" y="153671"/>
            <a:ext cx="1503016" cy="15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>
            <a:off x="265500" y="13862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Suffering</a:t>
            </a:r>
            <a:endParaRPr/>
          </a:p>
        </p:txBody>
      </p:sp>
      <p:sp>
        <p:nvSpPr>
          <p:cNvPr id="135" name="Google Shape;135;p29"/>
          <p:cNvSpPr txBox="1"/>
          <p:nvPr>
            <p:ph idx="2" type="body"/>
          </p:nvPr>
        </p:nvSpPr>
        <p:spPr>
          <a:xfrm>
            <a:off x="4939500" y="1105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Think back to a time when you experienced deep suffering. What happened?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36" name="Google Shape;136;p29"/>
          <p:cNvSpPr txBox="1"/>
          <p:nvPr/>
        </p:nvSpPr>
        <p:spPr>
          <a:xfrm>
            <a:off x="7975775" y="4668025"/>
            <a:ext cx="20433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@uninclife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3733" y="153671"/>
            <a:ext cx="1503016" cy="15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type="title"/>
          </p:nvPr>
        </p:nvSpPr>
        <p:spPr>
          <a:xfrm>
            <a:off x="265500" y="15386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Choice</a:t>
            </a:r>
            <a:endParaRPr/>
          </a:p>
        </p:txBody>
      </p:sp>
      <p:sp>
        <p:nvSpPr>
          <p:cNvPr id="143" name="Google Shape;143;p30"/>
          <p:cNvSpPr txBox="1"/>
          <p:nvPr>
            <p:ph idx="2" type="body"/>
          </p:nvPr>
        </p:nvSpPr>
        <p:spPr>
          <a:xfrm>
            <a:off x="4939500" y="1105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In that moment, you may have had a realization or made a choice. What did you decide for yourself?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44" name="Google Shape;144;p30"/>
          <p:cNvSpPr txBox="1"/>
          <p:nvPr/>
        </p:nvSpPr>
        <p:spPr>
          <a:xfrm>
            <a:off x="7975775" y="4668025"/>
            <a:ext cx="20433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@uninclife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5" name="Google Shape;1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3733" y="153671"/>
            <a:ext cx="1503016" cy="15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>
            <p:ph type="title"/>
          </p:nvPr>
        </p:nvSpPr>
        <p:spPr>
          <a:xfrm>
            <a:off x="265500" y="1462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Fear</a:t>
            </a:r>
            <a:endParaRPr/>
          </a:p>
        </p:txBody>
      </p:sp>
      <p:sp>
        <p:nvSpPr>
          <p:cNvPr id="151" name="Google Shape;151;p31"/>
          <p:cNvSpPr txBox="1"/>
          <p:nvPr>
            <p:ph idx="2" type="body"/>
          </p:nvPr>
        </p:nvSpPr>
        <p:spPr>
          <a:xfrm>
            <a:off x="4939500" y="1105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000000"/>
                </a:solidFill>
                <a:highlight>
                  <a:srgbClr val="FFFFFF"/>
                </a:highlight>
              </a:rPr>
              <a:t>“Fear is a natural reaction to moving closer to the truth.”</a:t>
            </a:r>
            <a:endParaRPr i="1"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i="1" lang="en" sz="2250">
                <a:solidFill>
                  <a:srgbClr val="000000"/>
                </a:solidFill>
                <a:highlight>
                  <a:srgbClr val="FFFFFF"/>
                </a:highlight>
              </a:rPr>
              <a:t>Pema Chödrön</a:t>
            </a:r>
            <a:endParaRPr i="1" sz="2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52" name="Google Shape;152;p31"/>
          <p:cNvSpPr txBox="1"/>
          <p:nvPr/>
        </p:nvSpPr>
        <p:spPr>
          <a:xfrm>
            <a:off x="7975775" y="4668025"/>
            <a:ext cx="20433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@uninclife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3" name="Google Shape;1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3733" y="153671"/>
            <a:ext cx="1503016" cy="15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>
            <p:ph type="title"/>
          </p:nvPr>
        </p:nvSpPr>
        <p:spPr>
          <a:xfrm>
            <a:off x="265500" y="13100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Here</a:t>
            </a:r>
            <a:endParaRPr/>
          </a:p>
        </p:txBody>
      </p:sp>
      <p:sp>
        <p:nvSpPr>
          <p:cNvPr id="159" name="Google Shape;159;p32"/>
          <p:cNvSpPr txBox="1"/>
          <p:nvPr>
            <p:ph idx="2" type="body"/>
          </p:nvPr>
        </p:nvSpPr>
        <p:spPr>
          <a:xfrm>
            <a:off x="4939500" y="1105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2400">
                <a:solidFill>
                  <a:srgbClr val="000000"/>
                </a:solidFill>
                <a:highlight>
                  <a:srgbClr val="FFFFFF"/>
                </a:highlight>
              </a:rPr>
              <a:t>“We are here to hold the space for the creators, to walk alongside the lonely ones who will change the world.”</a:t>
            </a:r>
            <a:endParaRPr i="1" sz="2400">
              <a:solidFill>
                <a:srgbClr val="000000"/>
              </a:solidFill>
            </a:endParaRPr>
          </a:p>
        </p:txBody>
      </p:sp>
      <p:sp>
        <p:nvSpPr>
          <p:cNvPr id="160" name="Google Shape;160;p32"/>
          <p:cNvSpPr txBox="1"/>
          <p:nvPr/>
        </p:nvSpPr>
        <p:spPr>
          <a:xfrm>
            <a:off x="7975775" y="4668025"/>
            <a:ext cx="20433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@uninclife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1" name="Google Shape;1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3733" y="153671"/>
            <a:ext cx="1503016" cy="15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title"/>
          </p:nvPr>
        </p:nvSpPr>
        <p:spPr>
          <a:xfrm>
            <a:off x="265500" y="12338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</a:t>
            </a:r>
            <a:endParaRPr/>
          </a:p>
        </p:txBody>
      </p:sp>
      <p:sp>
        <p:nvSpPr>
          <p:cNvPr id="167" name="Google Shape;167;p33"/>
          <p:cNvSpPr txBox="1"/>
          <p:nvPr>
            <p:ph idx="2" type="body"/>
          </p:nvPr>
        </p:nvSpPr>
        <p:spPr>
          <a:xfrm>
            <a:off x="4939500" y="1105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What’s your name?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What are you most passionate about?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How can the group help you?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68" name="Google Shape;168;p33"/>
          <p:cNvSpPr txBox="1"/>
          <p:nvPr/>
        </p:nvSpPr>
        <p:spPr>
          <a:xfrm>
            <a:off x="7975775" y="4668025"/>
            <a:ext cx="20433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@uninclife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9" name="Google Shape;1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3733" y="153671"/>
            <a:ext cx="1503016" cy="15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