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AEBE-B123-4190-8619-268CDF90E0CB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C545-E694-4B0A-9FB7-DB5395EE7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FB235-91AE-4BFE-A64B-02040DF985E8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AED-8774-49B8-9B8C-51F43945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88523-57D7-49FE-B776-12DC1C2754CF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69AC-0B49-4B8D-9F41-B98205C9D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AB7B-4A89-4E2C-BD21-D5598B82A008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7A30-5DFB-44B9-8FC4-7E8D926D7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0B88-D056-449D-9E73-30FF6D07EAA0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CF59-DFEC-4B9D-A638-73B55A352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AFAA-ECA8-4A21-8672-D602B258CB35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F7F8-BABA-4FFF-A2E6-08D26C329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61ED3-962D-40FB-872D-7DFE8DB24219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1E4B-8F37-4AF4-884F-7738EDD78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F583-E27C-4865-B181-2C2A57EDFD7A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F80CF-9D64-4DB0-9FF3-6FEF8BC19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1B2E-7C20-472A-9EEB-60C4C0DAF752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605B-DEA3-4F5A-A6E3-F84B82F29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BE40-F190-48B3-91F5-1A250E28F359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126D-F9E5-468F-AC09-6239C6843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5A0C-2605-4A07-A18A-C4930EFBCCE1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CD0D2-3628-431B-8415-6762AC70E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1AE73-41F1-4763-A64C-E4D06EFE23F1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51C9A-ACB8-4856-A2DC-6CACD5F56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CHOOSING A BUSINESS ENTITY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LEGAL BENEFITS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&amp;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TAX ADVANTAGES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/>
              <a:t>Protect Your Business from the Flu</a:t>
            </a:r>
          </a:p>
        </p:txBody>
      </p:sp>
      <p:pic>
        <p:nvPicPr>
          <p:cNvPr id="3075" name="Picture Placeholder 10" descr="flu sufferer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02" b="702"/>
          <a:stretch>
            <a:fillRect/>
          </a:stretch>
        </p:blipFill>
        <p:spPr/>
      </p:pic>
      <p:sp>
        <p:nvSpPr>
          <p:cNvPr id="3076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1800" b="1"/>
              <a:t>Vaccinate Your New Business Against Lurking Viruses</a:t>
            </a:r>
          </a:p>
          <a:p>
            <a:pPr algn="ctr" eaLnBrk="1" hangingPunct="1"/>
            <a:r>
              <a:rPr lang="en-US" sz="1800" b="1"/>
              <a:t>Such as…..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/>
              <a:t>Plaintiff Lawyers</a:t>
            </a:r>
          </a:p>
        </p:txBody>
      </p:sp>
      <p:pic>
        <p:nvPicPr>
          <p:cNvPr id="4099" name="Picture Placeholder 4" descr="shark lawyers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901" r="7901"/>
          <a:stretch>
            <a:fillRect/>
          </a:stretch>
        </p:blipFill>
        <p:spPr/>
      </p:pic>
      <p:sp>
        <p:nvSpPr>
          <p:cNvPr id="4100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2400" b="1"/>
              <a:t>Or…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599112" cy="566738"/>
          </a:xfrm>
        </p:spPr>
        <p:txBody>
          <a:bodyPr/>
          <a:lstStyle/>
          <a:p>
            <a:pPr eaLnBrk="1" hangingPunct="1"/>
            <a:r>
              <a:rPr lang="en-US"/>
              <a:t>Personal Creditors Taking Your Hard Earned Money</a:t>
            </a:r>
          </a:p>
        </p:txBody>
      </p:sp>
      <p:pic>
        <p:nvPicPr>
          <p:cNvPr id="5123" name="Picture Placeholder 4" descr="creditors grabbing mone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075" b="25024"/>
          <a:stretch>
            <a:fillRect/>
          </a:stretch>
        </p:blipFill>
        <p:spPr>
          <a:xfrm>
            <a:off x="2209800" y="381000"/>
            <a:ext cx="4783138" cy="4389438"/>
          </a:xfrm>
        </p:spPr>
      </p:pic>
      <p:sp>
        <p:nvSpPr>
          <p:cNvPr id="512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endParaRPr lang="en-US" sz="2000"/>
          </a:p>
          <a:p>
            <a:pPr algn="ctr" eaLnBrk="1" hangingPunct="1"/>
            <a:r>
              <a:rPr lang="en-US" sz="2000"/>
              <a:t>Or Worst of all………..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/>
              <a:t>Paying the Government More Taxes</a:t>
            </a:r>
          </a:p>
        </p:txBody>
      </p:sp>
      <p:pic>
        <p:nvPicPr>
          <p:cNvPr id="6147" name="Picture Placeholder 4" descr="IRS agen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380" r="2380"/>
          <a:stretch>
            <a:fillRect/>
          </a:stretch>
        </p:blipFill>
        <p:spPr/>
      </p:pic>
      <p:sp>
        <p:nvSpPr>
          <p:cNvPr id="6148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2400" b="1"/>
              <a:t>Than You Legally Have to!!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/>
              <a:t>If You Don’t Have Money to Burn</a:t>
            </a:r>
          </a:p>
        </p:txBody>
      </p:sp>
      <p:pic>
        <p:nvPicPr>
          <p:cNvPr id="7171" name="Picture Placeholder 4" descr="money in flam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803" b="780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Then You Need to Carefully Consider the Tax Advantages to Having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A Formal Business Entity Such as a Limited Liability Company or a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Subchapter S Corporation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/>
              <a:t>And If That’s Not Enough Reasons Yet</a:t>
            </a:r>
          </a:p>
        </p:txBody>
      </p:sp>
      <p:sp>
        <p:nvSpPr>
          <p:cNvPr id="8196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/>
              <a:t>Let Me Give You a Few More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19641C-3F25-4E01-94A1-A6C0160C54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85800"/>
            <a:ext cx="4800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/>
              <a:t>And This Will Be You..</a:t>
            </a:r>
          </a:p>
        </p:txBody>
      </p:sp>
      <p:pic>
        <p:nvPicPr>
          <p:cNvPr id="9219" name="Picture Placeholder 4" descr="healthy business man jumpin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520" b="22250"/>
          <a:stretch>
            <a:fillRect/>
          </a:stretch>
        </p:blipFill>
        <p:spPr>
          <a:xfrm>
            <a:off x="2133600" y="304800"/>
            <a:ext cx="4554538" cy="4343400"/>
          </a:xfrm>
        </p:spPr>
      </p:pic>
      <p:sp>
        <p:nvSpPr>
          <p:cNvPr id="9220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sz="3200" b="1"/>
              <a:t>The Successful Entrepreneur!!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109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CHOOSING A BUSINESS ENTITY</vt:lpstr>
      <vt:lpstr>Protect Your Business from the Flu</vt:lpstr>
      <vt:lpstr>Plaintiff Lawyers</vt:lpstr>
      <vt:lpstr>Personal Creditors Taking Your Hard Earned Money</vt:lpstr>
      <vt:lpstr>Paying the Government More Taxes</vt:lpstr>
      <vt:lpstr>If You Don’t Have Money to Burn</vt:lpstr>
      <vt:lpstr>And If That’s Not Enough Reasons Yet</vt:lpstr>
      <vt:lpstr>And This Will Be You..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BUSINESS ENTITY</dc:title>
  <dc:creator>Judy Brown</dc:creator>
  <cp:lastModifiedBy>Judy Brown</cp:lastModifiedBy>
  <cp:revision>12</cp:revision>
  <dcterms:created xsi:type="dcterms:W3CDTF">2009-05-12T04:17:58Z</dcterms:created>
  <dcterms:modified xsi:type="dcterms:W3CDTF">2017-09-17T19:39:33Z</dcterms:modified>
</cp:coreProperties>
</file>