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9"/>
  </p:notesMasterIdLst>
  <p:sldIdLst>
    <p:sldId id="320" r:id="rId2"/>
    <p:sldId id="261" r:id="rId3"/>
    <p:sldId id="256" r:id="rId4"/>
    <p:sldId id="263" r:id="rId5"/>
    <p:sldId id="264" r:id="rId6"/>
    <p:sldId id="321" r:id="rId7"/>
    <p:sldId id="322" r:id="rId8"/>
    <p:sldId id="260" r:id="rId9"/>
    <p:sldId id="265" r:id="rId10"/>
    <p:sldId id="262" r:id="rId11"/>
    <p:sldId id="266" r:id="rId12"/>
    <p:sldId id="268" r:id="rId13"/>
    <p:sldId id="267" r:id="rId14"/>
    <p:sldId id="270" r:id="rId15"/>
    <p:sldId id="271" r:id="rId16"/>
    <p:sldId id="272" r:id="rId17"/>
    <p:sldId id="273" r:id="rId18"/>
    <p:sldId id="275" r:id="rId19"/>
    <p:sldId id="276" r:id="rId20"/>
    <p:sldId id="277" r:id="rId21"/>
    <p:sldId id="278" r:id="rId22"/>
    <p:sldId id="280" r:id="rId23"/>
    <p:sldId id="279" r:id="rId24"/>
    <p:sldId id="281" r:id="rId25"/>
    <p:sldId id="282" r:id="rId26"/>
    <p:sldId id="283" r:id="rId27"/>
    <p:sldId id="284" r:id="rId28"/>
    <p:sldId id="323" r:id="rId29"/>
    <p:sldId id="288" r:id="rId30"/>
    <p:sldId id="285" r:id="rId31"/>
    <p:sldId id="286" r:id="rId32"/>
    <p:sldId id="316" r:id="rId33"/>
    <p:sldId id="287" r:id="rId34"/>
    <p:sldId id="289" r:id="rId35"/>
    <p:sldId id="290" r:id="rId36"/>
    <p:sldId id="303" r:id="rId37"/>
    <p:sldId id="295" r:id="rId38"/>
    <p:sldId id="296" r:id="rId39"/>
    <p:sldId id="297" r:id="rId40"/>
    <p:sldId id="298" r:id="rId41"/>
    <p:sldId id="301" r:id="rId42"/>
    <p:sldId id="302" r:id="rId43"/>
    <p:sldId id="304" r:id="rId44"/>
    <p:sldId id="306" r:id="rId45"/>
    <p:sldId id="317" r:id="rId46"/>
    <p:sldId id="324" r:id="rId47"/>
    <p:sldId id="327" r:id="rId48"/>
    <p:sldId id="328" r:id="rId49"/>
    <p:sldId id="308" r:id="rId50"/>
    <p:sldId id="329" r:id="rId51"/>
    <p:sldId id="307" r:id="rId52"/>
    <p:sldId id="309" r:id="rId53"/>
    <p:sldId id="311" r:id="rId54"/>
    <p:sldId id="312" r:id="rId55"/>
    <p:sldId id="313" r:id="rId56"/>
    <p:sldId id="314" r:id="rId57"/>
    <p:sldId id="315"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7AF2239-BA24-6D4E-8A6D-0DC7F110A5DA}">
          <p14:sldIdLst>
            <p14:sldId id="320"/>
            <p14:sldId id="261"/>
            <p14:sldId id="256"/>
            <p14:sldId id="263"/>
            <p14:sldId id="264"/>
            <p14:sldId id="321"/>
            <p14:sldId id="322"/>
            <p14:sldId id="260"/>
            <p14:sldId id="265"/>
            <p14:sldId id="262"/>
            <p14:sldId id="266"/>
            <p14:sldId id="268"/>
            <p14:sldId id="267"/>
            <p14:sldId id="270"/>
            <p14:sldId id="271"/>
            <p14:sldId id="272"/>
            <p14:sldId id="273"/>
            <p14:sldId id="275"/>
            <p14:sldId id="276"/>
            <p14:sldId id="277"/>
            <p14:sldId id="278"/>
            <p14:sldId id="280"/>
            <p14:sldId id="279"/>
            <p14:sldId id="281"/>
            <p14:sldId id="282"/>
            <p14:sldId id="283"/>
            <p14:sldId id="284"/>
            <p14:sldId id="323"/>
            <p14:sldId id="288"/>
            <p14:sldId id="285"/>
            <p14:sldId id="286"/>
            <p14:sldId id="316"/>
            <p14:sldId id="287"/>
            <p14:sldId id="289"/>
            <p14:sldId id="290"/>
            <p14:sldId id="303"/>
            <p14:sldId id="295"/>
            <p14:sldId id="296"/>
            <p14:sldId id="297"/>
            <p14:sldId id="298"/>
            <p14:sldId id="301"/>
            <p14:sldId id="302"/>
            <p14:sldId id="304"/>
            <p14:sldId id="306"/>
            <p14:sldId id="317"/>
            <p14:sldId id="324"/>
            <p14:sldId id="327"/>
            <p14:sldId id="328"/>
            <p14:sldId id="308"/>
            <p14:sldId id="329"/>
            <p14:sldId id="307"/>
            <p14:sldId id="309"/>
            <p14:sldId id="311"/>
            <p14:sldId id="312"/>
            <p14:sldId id="313"/>
            <p14:sldId id="314"/>
            <p14:sldId id="31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B3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88"/>
    <p:restoredTop sz="94646"/>
  </p:normalViewPr>
  <p:slideViewPr>
    <p:cSldViewPr snapToGrid="0" snapToObjects="1">
      <p:cViewPr varScale="1">
        <p:scale>
          <a:sx n="103" d="100"/>
          <a:sy n="103" d="100"/>
        </p:scale>
        <p:origin x="16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4E2A9A-DF9D-D24A-A024-DF9E825825FD}" type="doc">
      <dgm:prSet loTypeId="urn:microsoft.com/office/officeart/2005/8/layout/hProcess9" loCatId="process" qsTypeId="urn:microsoft.com/office/officeart/2005/8/quickstyle/simple1" qsCatId="simple" csTypeId="urn:microsoft.com/office/officeart/2005/8/colors/accent2_2" csCatId="accent2"/>
      <dgm:spPr/>
      <dgm:t>
        <a:bodyPr/>
        <a:lstStyle/>
        <a:p>
          <a:endParaRPr lang="en-US"/>
        </a:p>
      </dgm:t>
    </dgm:pt>
    <dgm:pt modelId="{6F3827B5-E533-FF48-B974-56969DF6568C}">
      <dgm:prSet/>
      <dgm:spPr/>
      <dgm:t>
        <a:bodyPr/>
        <a:lstStyle/>
        <a:p>
          <a:r>
            <a:rPr lang="en-US"/>
            <a:t>Website Traffic from Referral Sites </a:t>
          </a:r>
        </a:p>
      </dgm:t>
    </dgm:pt>
    <dgm:pt modelId="{D1BC259F-AF01-C04B-92C8-23EE16E94C97}" type="parTrans" cxnId="{151318C7-B0BF-9F40-B5A2-9FB985FD4D24}">
      <dgm:prSet/>
      <dgm:spPr/>
      <dgm:t>
        <a:bodyPr/>
        <a:lstStyle/>
        <a:p>
          <a:endParaRPr lang="en-US"/>
        </a:p>
      </dgm:t>
    </dgm:pt>
    <dgm:pt modelId="{EC719200-05EA-E448-A218-6EE748F59120}" type="sibTrans" cxnId="{151318C7-B0BF-9F40-B5A2-9FB985FD4D24}">
      <dgm:prSet/>
      <dgm:spPr/>
      <dgm:t>
        <a:bodyPr/>
        <a:lstStyle/>
        <a:p>
          <a:endParaRPr lang="en-US"/>
        </a:p>
      </dgm:t>
    </dgm:pt>
    <dgm:pt modelId="{565D5DCC-04CF-BD44-8002-955581068BD5}">
      <dgm:prSet/>
      <dgm:spPr/>
      <dgm:t>
        <a:bodyPr/>
        <a:lstStyle/>
        <a:p>
          <a:r>
            <a:rPr lang="en-US"/>
            <a:t>Return Visits to the Site </a:t>
          </a:r>
        </a:p>
      </dgm:t>
    </dgm:pt>
    <dgm:pt modelId="{53B82808-2363-8046-B922-D147C9B089DA}" type="parTrans" cxnId="{159FF1E1-624E-0B41-A6E9-4AA8BC7AB234}">
      <dgm:prSet/>
      <dgm:spPr/>
      <dgm:t>
        <a:bodyPr/>
        <a:lstStyle/>
        <a:p>
          <a:endParaRPr lang="en-US"/>
        </a:p>
      </dgm:t>
    </dgm:pt>
    <dgm:pt modelId="{57B06E28-FDA3-404B-A9C8-E1E8DF40052D}" type="sibTrans" cxnId="{159FF1E1-624E-0B41-A6E9-4AA8BC7AB234}">
      <dgm:prSet/>
      <dgm:spPr/>
      <dgm:t>
        <a:bodyPr/>
        <a:lstStyle/>
        <a:p>
          <a:endParaRPr lang="en-US"/>
        </a:p>
      </dgm:t>
    </dgm:pt>
    <dgm:pt modelId="{13668F36-395E-7847-B44B-004929F22BA7}">
      <dgm:prSet/>
      <dgm:spPr/>
      <dgm:t>
        <a:bodyPr/>
        <a:lstStyle/>
        <a:p>
          <a:r>
            <a:rPr lang="en-US"/>
            <a:t>Length of Time Spent on the Website </a:t>
          </a:r>
        </a:p>
      </dgm:t>
    </dgm:pt>
    <dgm:pt modelId="{494C49F1-9B50-6544-8ADB-17AD5DA59078}" type="parTrans" cxnId="{DDAEA7D6-B0BC-0840-BB26-E112B772603F}">
      <dgm:prSet/>
      <dgm:spPr/>
      <dgm:t>
        <a:bodyPr/>
        <a:lstStyle/>
        <a:p>
          <a:endParaRPr lang="en-US"/>
        </a:p>
      </dgm:t>
    </dgm:pt>
    <dgm:pt modelId="{9CD88A7D-45FF-ED41-934A-D7A17CA6CC41}" type="sibTrans" cxnId="{DDAEA7D6-B0BC-0840-BB26-E112B772603F}">
      <dgm:prSet/>
      <dgm:spPr/>
      <dgm:t>
        <a:bodyPr/>
        <a:lstStyle/>
        <a:p>
          <a:endParaRPr lang="en-US"/>
        </a:p>
      </dgm:t>
    </dgm:pt>
    <dgm:pt modelId="{186E20FD-E971-8C4F-B0BA-3D5E2873A3F1}">
      <dgm:prSet/>
      <dgm:spPr/>
      <dgm:t>
        <a:bodyPr/>
        <a:lstStyle/>
        <a:p>
          <a:r>
            <a:rPr lang="en-US"/>
            <a:t>Website Traffic from Organic Search</a:t>
          </a:r>
        </a:p>
      </dgm:t>
    </dgm:pt>
    <dgm:pt modelId="{95139047-96B0-9F45-B1F6-30DCE84534D3}" type="parTrans" cxnId="{A3856A19-0322-CA47-BA6D-B0F8E5F507A9}">
      <dgm:prSet/>
      <dgm:spPr/>
      <dgm:t>
        <a:bodyPr/>
        <a:lstStyle/>
        <a:p>
          <a:endParaRPr lang="en-US"/>
        </a:p>
      </dgm:t>
    </dgm:pt>
    <dgm:pt modelId="{6040FC2F-2EC6-584D-A866-E1276A9D734E}" type="sibTrans" cxnId="{A3856A19-0322-CA47-BA6D-B0F8E5F507A9}">
      <dgm:prSet/>
      <dgm:spPr/>
      <dgm:t>
        <a:bodyPr/>
        <a:lstStyle/>
        <a:p>
          <a:endParaRPr lang="en-US"/>
        </a:p>
      </dgm:t>
    </dgm:pt>
    <dgm:pt modelId="{49925783-0E17-8E48-B170-B907DD29B9AD}" type="pres">
      <dgm:prSet presAssocID="{574E2A9A-DF9D-D24A-A024-DF9E825825FD}" presName="CompostProcess" presStyleCnt="0">
        <dgm:presLayoutVars>
          <dgm:dir/>
          <dgm:resizeHandles val="exact"/>
        </dgm:presLayoutVars>
      </dgm:prSet>
      <dgm:spPr/>
    </dgm:pt>
    <dgm:pt modelId="{A339D017-FF87-924F-A241-707A665358AC}" type="pres">
      <dgm:prSet presAssocID="{574E2A9A-DF9D-D24A-A024-DF9E825825FD}" presName="arrow" presStyleLbl="bgShp" presStyleIdx="0" presStyleCnt="1"/>
      <dgm:spPr/>
    </dgm:pt>
    <dgm:pt modelId="{F335B7C7-14DA-DB46-B3C2-8F439B39A735}" type="pres">
      <dgm:prSet presAssocID="{574E2A9A-DF9D-D24A-A024-DF9E825825FD}" presName="linearProcess" presStyleCnt="0"/>
      <dgm:spPr/>
    </dgm:pt>
    <dgm:pt modelId="{71D60B06-8E29-DD4A-A5C0-FBA08FA4B549}" type="pres">
      <dgm:prSet presAssocID="{6F3827B5-E533-FF48-B974-56969DF6568C}" presName="textNode" presStyleLbl="node1" presStyleIdx="0" presStyleCnt="4">
        <dgm:presLayoutVars>
          <dgm:bulletEnabled val="1"/>
        </dgm:presLayoutVars>
      </dgm:prSet>
      <dgm:spPr/>
    </dgm:pt>
    <dgm:pt modelId="{43C8A1CA-56C3-A44D-BE90-82029D97DC0F}" type="pres">
      <dgm:prSet presAssocID="{EC719200-05EA-E448-A218-6EE748F59120}" presName="sibTrans" presStyleCnt="0"/>
      <dgm:spPr/>
    </dgm:pt>
    <dgm:pt modelId="{E96A86FF-1ED0-0145-AB2C-9C94BE46CFC5}" type="pres">
      <dgm:prSet presAssocID="{565D5DCC-04CF-BD44-8002-955581068BD5}" presName="textNode" presStyleLbl="node1" presStyleIdx="1" presStyleCnt="4">
        <dgm:presLayoutVars>
          <dgm:bulletEnabled val="1"/>
        </dgm:presLayoutVars>
      </dgm:prSet>
      <dgm:spPr/>
    </dgm:pt>
    <dgm:pt modelId="{9DA43F51-EA33-C240-B36F-AA76E76CDC6F}" type="pres">
      <dgm:prSet presAssocID="{57B06E28-FDA3-404B-A9C8-E1E8DF40052D}" presName="sibTrans" presStyleCnt="0"/>
      <dgm:spPr/>
    </dgm:pt>
    <dgm:pt modelId="{AA032768-E497-3842-9799-808BB5EC3267}" type="pres">
      <dgm:prSet presAssocID="{13668F36-395E-7847-B44B-004929F22BA7}" presName="textNode" presStyleLbl="node1" presStyleIdx="2" presStyleCnt="4">
        <dgm:presLayoutVars>
          <dgm:bulletEnabled val="1"/>
        </dgm:presLayoutVars>
      </dgm:prSet>
      <dgm:spPr/>
    </dgm:pt>
    <dgm:pt modelId="{D17AA0D9-D0FE-DB40-9E8B-4291988C551C}" type="pres">
      <dgm:prSet presAssocID="{9CD88A7D-45FF-ED41-934A-D7A17CA6CC41}" presName="sibTrans" presStyleCnt="0"/>
      <dgm:spPr/>
    </dgm:pt>
    <dgm:pt modelId="{5F6AB850-77E0-9E4A-ADFE-4E87CD9FA16A}" type="pres">
      <dgm:prSet presAssocID="{186E20FD-E971-8C4F-B0BA-3D5E2873A3F1}" presName="textNode" presStyleLbl="node1" presStyleIdx="3" presStyleCnt="4">
        <dgm:presLayoutVars>
          <dgm:bulletEnabled val="1"/>
        </dgm:presLayoutVars>
      </dgm:prSet>
      <dgm:spPr/>
    </dgm:pt>
  </dgm:ptLst>
  <dgm:cxnLst>
    <dgm:cxn modelId="{A3856A19-0322-CA47-BA6D-B0F8E5F507A9}" srcId="{574E2A9A-DF9D-D24A-A024-DF9E825825FD}" destId="{186E20FD-E971-8C4F-B0BA-3D5E2873A3F1}" srcOrd="3" destOrd="0" parTransId="{95139047-96B0-9F45-B1F6-30DCE84534D3}" sibTransId="{6040FC2F-2EC6-584D-A866-E1276A9D734E}"/>
    <dgm:cxn modelId="{42B22B63-0DB4-0941-8DA3-DDC996CE9C1F}" type="presOf" srcId="{6F3827B5-E533-FF48-B974-56969DF6568C}" destId="{71D60B06-8E29-DD4A-A5C0-FBA08FA4B549}" srcOrd="0" destOrd="0" presId="urn:microsoft.com/office/officeart/2005/8/layout/hProcess9"/>
    <dgm:cxn modelId="{DEA14B67-A004-5645-9E1A-7099BC9E0CD2}" type="presOf" srcId="{565D5DCC-04CF-BD44-8002-955581068BD5}" destId="{E96A86FF-1ED0-0145-AB2C-9C94BE46CFC5}" srcOrd="0" destOrd="0" presId="urn:microsoft.com/office/officeart/2005/8/layout/hProcess9"/>
    <dgm:cxn modelId="{3771BBA2-061F-E64A-81F0-60EB7037E538}" type="presOf" srcId="{186E20FD-E971-8C4F-B0BA-3D5E2873A3F1}" destId="{5F6AB850-77E0-9E4A-ADFE-4E87CD9FA16A}" srcOrd="0" destOrd="0" presId="urn:microsoft.com/office/officeart/2005/8/layout/hProcess9"/>
    <dgm:cxn modelId="{96D829BA-9CAF-B645-9FF2-8692A2967345}" type="presOf" srcId="{13668F36-395E-7847-B44B-004929F22BA7}" destId="{AA032768-E497-3842-9799-808BB5EC3267}" srcOrd="0" destOrd="0" presId="urn:microsoft.com/office/officeart/2005/8/layout/hProcess9"/>
    <dgm:cxn modelId="{151318C7-B0BF-9F40-B5A2-9FB985FD4D24}" srcId="{574E2A9A-DF9D-D24A-A024-DF9E825825FD}" destId="{6F3827B5-E533-FF48-B974-56969DF6568C}" srcOrd="0" destOrd="0" parTransId="{D1BC259F-AF01-C04B-92C8-23EE16E94C97}" sibTransId="{EC719200-05EA-E448-A218-6EE748F59120}"/>
    <dgm:cxn modelId="{DDAEA7D6-B0BC-0840-BB26-E112B772603F}" srcId="{574E2A9A-DF9D-D24A-A024-DF9E825825FD}" destId="{13668F36-395E-7847-B44B-004929F22BA7}" srcOrd="2" destOrd="0" parTransId="{494C49F1-9B50-6544-8ADB-17AD5DA59078}" sibTransId="{9CD88A7D-45FF-ED41-934A-D7A17CA6CC41}"/>
    <dgm:cxn modelId="{159FF1E1-624E-0B41-A6E9-4AA8BC7AB234}" srcId="{574E2A9A-DF9D-D24A-A024-DF9E825825FD}" destId="{565D5DCC-04CF-BD44-8002-955581068BD5}" srcOrd="1" destOrd="0" parTransId="{53B82808-2363-8046-B922-D147C9B089DA}" sibTransId="{57B06E28-FDA3-404B-A9C8-E1E8DF40052D}"/>
    <dgm:cxn modelId="{CBA882F4-0E67-4B48-851E-AE8540B16807}" type="presOf" srcId="{574E2A9A-DF9D-D24A-A024-DF9E825825FD}" destId="{49925783-0E17-8E48-B170-B907DD29B9AD}" srcOrd="0" destOrd="0" presId="urn:microsoft.com/office/officeart/2005/8/layout/hProcess9"/>
    <dgm:cxn modelId="{D94ABCA1-4432-A448-9008-400E224D1958}" type="presParOf" srcId="{49925783-0E17-8E48-B170-B907DD29B9AD}" destId="{A339D017-FF87-924F-A241-707A665358AC}" srcOrd="0" destOrd="0" presId="urn:microsoft.com/office/officeart/2005/8/layout/hProcess9"/>
    <dgm:cxn modelId="{B7FC4B74-22E6-704C-90CB-54D0582E4D51}" type="presParOf" srcId="{49925783-0E17-8E48-B170-B907DD29B9AD}" destId="{F335B7C7-14DA-DB46-B3C2-8F439B39A735}" srcOrd="1" destOrd="0" presId="urn:microsoft.com/office/officeart/2005/8/layout/hProcess9"/>
    <dgm:cxn modelId="{59774AFB-65C5-BD4B-A83C-162E9E01B2A2}" type="presParOf" srcId="{F335B7C7-14DA-DB46-B3C2-8F439B39A735}" destId="{71D60B06-8E29-DD4A-A5C0-FBA08FA4B549}" srcOrd="0" destOrd="0" presId="urn:microsoft.com/office/officeart/2005/8/layout/hProcess9"/>
    <dgm:cxn modelId="{6613824A-0630-124B-9538-1AC7769EEE9E}" type="presParOf" srcId="{F335B7C7-14DA-DB46-B3C2-8F439B39A735}" destId="{43C8A1CA-56C3-A44D-BE90-82029D97DC0F}" srcOrd="1" destOrd="0" presId="urn:microsoft.com/office/officeart/2005/8/layout/hProcess9"/>
    <dgm:cxn modelId="{FE9255F2-2B3F-244E-8C6D-1623F0329A06}" type="presParOf" srcId="{F335B7C7-14DA-DB46-B3C2-8F439B39A735}" destId="{E96A86FF-1ED0-0145-AB2C-9C94BE46CFC5}" srcOrd="2" destOrd="0" presId="urn:microsoft.com/office/officeart/2005/8/layout/hProcess9"/>
    <dgm:cxn modelId="{2ADFEC9B-4DCA-A944-A356-7B77CE83A8FA}" type="presParOf" srcId="{F335B7C7-14DA-DB46-B3C2-8F439B39A735}" destId="{9DA43F51-EA33-C240-B36F-AA76E76CDC6F}" srcOrd="3" destOrd="0" presId="urn:microsoft.com/office/officeart/2005/8/layout/hProcess9"/>
    <dgm:cxn modelId="{19453C26-FFC1-734F-9A0D-C375FADCADD7}" type="presParOf" srcId="{F335B7C7-14DA-DB46-B3C2-8F439B39A735}" destId="{AA032768-E497-3842-9799-808BB5EC3267}" srcOrd="4" destOrd="0" presId="urn:microsoft.com/office/officeart/2005/8/layout/hProcess9"/>
    <dgm:cxn modelId="{37B9935D-E667-0342-BE0C-E82D9E734C35}" type="presParOf" srcId="{F335B7C7-14DA-DB46-B3C2-8F439B39A735}" destId="{D17AA0D9-D0FE-DB40-9E8B-4291988C551C}" srcOrd="5" destOrd="0" presId="urn:microsoft.com/office/officeart/2005/8/layout/hProcess9"/>
    <dgm:cxn modelId="{13701F52-E602-424E-B814-C885C8281001}" type="presParOf" srcId="{F335B7C7-14DA-DB46-B3C2-8F439B39A735}" destId="{5F6AB850-77E0-9E4A-ADFE-4E87CD9FA16A}"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9D253B-8676-4746-9980-2F21835925D5}" type="doc">
      <dgm:prSet loTypeId="urn:microsoft.com/office/officeart/2005/8/layout/radial1" loCatId="" qsTypeId="urn:microsoft.com/office/officeart/2005/8/quickstyle/simple1" qsCatId="simple" csTypeId="urn:microsoft.com/office/officeart/2005/8/colors/accent2_2" csCatId="accent2" phldr="1"/>
      <dgm:spPr/>
      <dgm:t>
        <a:bodyPr/>
        <a:lstStyle/>
        <a:p>
          <a:endParaRPr lang="en-US"/>
        </a:p>
      </dgm:t>
    </dgm:pt>
    <dgm:pt modelId="{8078163F-9E0D-D143-91E5-5750FD6DFE0F}">
      <dgm:prSet phldrT="[Text]" custT="1"/>
      <dgm:spPr/>
      <dgm:t>
        <a:bodyPr/>
        <a:lstStyle/>
        <a:p>
          <a:r>
            <a:rPr lang="en-US" sz="1800" b="1" dirty="0"/>
            <a:t>The Website</a:t>
          </a:r>
        </a:p>
      </dgm:t>
    </dgm:pt>
    <dgm:pt modelId="{A9E8BD14-E3C5-B44C-AF6D-126EA58F2B8E}" type="parTrans" cxnId="{1A4666DD-13E4-5E41-BA77-4276F40213DE}">
      <dgm:prSet/>
      <dgm:spPr/>
      <dgm:t>
        <a:bodyPr/>
        <a:lstStyle/>
        <a:p>
          <a:endParaRPr lang="en-US"/>
        </a:p>
      </dgm:t>
    </dgm:pt>
    <dgm:pt modelId="{CE097720-5807-0340-8FE2-52B12DF1ACAC}" type="sibTrans" cxnId="{1A4666DD-13E4-5E41-BA77-4276F40213DE}">
      <dgm:prSet/>
      <dgm:spPr/>
      <dgm:t>
        <a:bodyPr/>
        <a:lstStyle/>
        <a:p>
          <a:endParaRPr lang="en-US"/>
        </a:p>
      </dgm:t>
    </dgm:pt>
    <dgm:pt modelId="{96BFD1BA-ADB0-4F42-AA02-BC499B6FE48C}">
      <dgm:prSet phldrT="[Text]" custT="1"/>
      <dgm:spPr/>
      <dgm:t>
        <a:bodyPr/>
        <a:lstStyle/>
        <a:p>
          <a:r>
            <a:rPr lang="en-US" sz="1800" dirty="0"/>
            <a:t>Facebook</a:t>
          </a:r>
        </a:p>
      </dgm:t>
    </dgm:pt>
    <dgm:pt modelId="{4FD426FB-2BE7-084C-A734-77602CA517B7}" type="parTrans" cxnId="{FD640FC0-F54B-6D46-BE74-F065FC8290F0}">
      <dgm:prSet/>
      <dgm:spPr/>
      <dgm:t>
        <a:bodyPr/>
        <a:lstStyle/>
        <a:p>
          <a:endParaRPr lang="en-US"/>
        </a:p>
      </dgm:t>
    </dgm:pt>
    <dgm:pt modelId="{C38AE22B-DA30-F745-A0BA-0F1A5C13D97D}" type="sibTrans" cxnId="{FD640FC0-F54B-6D46-BE74-F065FC8290F0}">
      <dgm:prSet/>
      <dgm:spPr/>
      <dgm:t>
        <a:bodyPr/>
        <a:lstStyle/>
        <a:p>
          <a:endParaRPr lang="en-US"/>
        </a:p>
      </dgm:t>
    </dgm:pt>
    <dgm:pt modelId="{595050D1-EA8D-0D45-9E8D-D321667ECC2E}">
      <dgm:prSet phldrT="[Text]" custT="1"/>
      <dgm:spPr/>
      <dgm:t>
        <a:bodyPr/>
        <a:lstStyle/>
        <a:p>
          <a:r>
            <a:rPr lang="en-US" sz="1600" dirty="0"/>
            <a:t>Twitter</a:t>
          </a:r>
        </a:p>
      </dgm:t>
    </dgm:pt>
    <dgm:pt modelId="{D3410E3A-125A-CC41-BED0-14A70E1ED631}" type="parTrans" cxnId="{4DDE7B7F-8721-DB41-9DCB-4584EC45B861}">
      <dgm:prSet/>
      <dgm:spPr/>
      <dgm:t>
        <a:bodyPr/>
        <a:lstStyle/>
        <a:p>
          <a:endParaRPr lang="en-US"/>
        </a:p>
      </dgm:t>
    </dgm:pt>
    <dgm:pt modelId="{4C6A8DE8-D34B-BC4C-AD01-63492F4D5EA2}" type="sibTrans" cxnId="{4DDE7B7F-8721-DB41-9DCB-4584EC45B861}">
      <dgm:prSet/>
      <dgm:spPr/>
      <dgm:t>
        <a:bodyPr/>
        <a:lstStyle/>
        <a:p>
          <a:endParaRPr lang="en-US"/>
        </a:p>
      </dgm:t>
    </dgm:pt>
    <dgm:pt modelId="{A4C3C18A-5E83-A44D-BA7D-017C436B8F3C}">
      <dgm:prSet phldrT="[Text]" custT="1"/>
      <dgm:spPr/>
      <dgm:t>
        <a:bodyPr/>
        <a:lstStyle/>
        <a:p>
          <a:r>
            <a:rPr lang="en-US" sz="1600" dirty="0"/>
            <a:t>Email</a:t>
          </a:r>
        </a:p>
      </dgm:t>
    </dgm:pt>
    <dgm:pt modelId="{13DA95AF-731C-574A-91EF-489E93509891}" type="parTrans" cxnId="{1EFB22EF-A545-3D47-A48D-5CF177B64150}">
      <dgm:prSet/>
      <dgm:spPr/>
      <dgm:t>
        <a:bodyPr/>
        <a:lstStyle/>
        <a:p>
          <a:endParaRPr lang="en-US"/>
        </a:p>
      </dgm:t>
    </dgm:pt>
    <dgm:pt modelId="{321DE664-B20E-7E4B-BDD8-F95BB296B9C0}" type="sibTrans" cxnId="{1EFB22EF-A545-3D47-A48D-5CF177B64150}">
      <dgm:prSet/>
      <dgm:spPr/>
      <dgm:t>
        <a:bodyPr/>
        <a:lstStyle/>
        <a:p>
          <a:endParaRPr lang="en-US"/>
        </a:p>
      </dgm:t>
    </dgm:pt>
    <dgm:pt modelId="{61679C28-8445-3542-AF97-38A1F434B815}">
      <dgm:prSet phldrT="[Text]"/>
      <dgm:spPr/>
      <dgm:t>
        <a:bodyPr/>
        <a:lstStyle/>
        <a:p>
          <a:r>
            <a:rPr lang="en-US" dirty="0"/>
            <a:t>Traditional Marketing</a:t>
          </a:r>
        </a:p>
      </dgm:t>
    </dgm:pt>
    <dgm:pt modelId="{B28DDD5E-EADB-CE48-A28B-B8AFA97D9778}" type="parTrans" cxnId="{2E5C2A65-F09F-2D48-8F78-D6AC35BA1184}">
      <dgm:prSet/>
      <dgm:spPr/>
      <dgm:t>
        <a:bodyPr/>
        <a:lstStyle/>
        <a:p>
          <a:endParaRPr lang="en-US"/>
        </a:p>
      </dgm:t>
    </dgm:pt>
    <dgm:pt modelId="{AD473C9F-3616-C24E-B657-56BCE12D2057}" type="sibTrans" cxnId="{2E5C2A65-F09F-2D48-8F78-D6AC35BA1184}">
      <dgm:prSet/>
      <dgm:spPr/>
      <dgm:t>
        <a:bodyPr/>
        <a:lstStyle/>
        <a:p>
          <a:endParaRPr lang="en-US"/>
        </a:p>
      </dgm:t>
    </dgm:pt>
    <dgm:pt modelId="{1254A0BC-79D0-7D4A-9B51-C8605B10475C}">
      <dgm:prSet phldrT="[Text]" custT="1"/>
      <dgm:spPr/>
      <dgm:t>
        <a:bodyPr/>
        <a:lstStyle/>
        <a:p>
          <a:r>
            <a:rPr lang="en-US" sz="1200" dirty="0"/>
            <a:t>Events</a:t>
          </a:r>
        </a:p>
      </dgm:t>
    </dgm:pt>
    <dgm:pt modelId="{9286A5C1-8D54-364D-9D52-6F5B088A56E6}" type="parTrans" cxnId="{C175B47F-655D-CD42-9997-4583473FF436}">
      <dgm:prSet/>
      <dgm:spPr/>
      <dgm:t>
        <a:bodyPr/>
        <a:lstStyle/>
        <a:p>
          <a:endParaRPr lang="en-US"/>
        </a:p>
      </dgm:t>
    </dgm:pt>
    <dgm:pt modelId="{3B76F2C4-74BF-2745-85C7-4D80B4ABB77D}" type="sibTrans" cxnId="{C175B47F-655D-CD42-9997-4583473FF436}">
      <dgm:prSet/>
      <dgm:spPr/>
      <dgm:t>
        <a:bodyPr/>
        <a:lstStyle/>
        <a:p>
          <a:endParaRPr lang="en-US"/>
        </a:p>
      </dgm:t>
    </dgm:pt>
    <dgm:pt modelId="{F42B741A-02CE-194F-9A8C-6183D52A94E8}">
      <dgm:prSet phldrT="[Text]" custT="1"/>
      <dgm:spPr/>
      <dgm:t>
        <a:bodyPr/>
        <a:lstStyle/>
        <a:p>
          <a:r>
            <a:rPr lang="en-US" sz="1800" dirty="0"/>
            <a:t>Review Sites</a:t>
          </a:r>
        </a:p>
      </dgm:t>
    </dgm:pt>
    <dgm:pt modelId="{63707F99-D795-064A-A73E-A2995B323B9B}" type="parTrans" cxnId="{2D7189CC-24D0-3943-B4E4-EECBB26933E3}">
      <dgm:prSet/>
      <dgm:spPr/>
      <dgm:t>
        <a:bodyPr/>
        <a:lstStyle/>
        <a:p>
          <a:endParaRPr lang="en-US"/>
        </a:p>
      </dgm:t>
    </dgm:pt>
    <dgm:pt modelId="{53FA1270-C778-424F-93BE-53356A6D4AF5}" type="sibTrans" cxnId="{2D7189CC-24D0-3943-B4E4-EECBB26933E3}">
      <dgm:prSet/>
      <dgm:spPr/>
      <dgm:t>
        <a:bodyPr/>
        <a:lstStyle/>
        <a:p>
          <a:endParaRPr lang="en-US"/>
        </a:p>
      </dgm:t>
    </dgm:pt>
    <dgm:pt modelId="{00A35FF8-71E2-7C41-9D3A-91076EE90691}">
      <dgm:prSet phldrT="[Text]" custT="1"/>
      <dgm:spPr/>
      <dgm:t>
        <a:bodyPr/>
        <a:lstStyle/>
        <a:p>
          <a:r>
            <a:rPr lang="en-US" sz="1400" dirty="0"/>
            <a:t>Other Websites and Blogs</a:t>
          </a:r>
        </a:p>
      </dgm:t>
    </dgm:pt>
    <dgm:pt modelId="{D9695F29-DCF6-9640-9656-EFCA0CA18579}" type="parTrans" cxnId="{641FCF65-DE5B-C546-A4B5-3A6F3B79BAC4}">
      <dgm:prSet/>
      <dgm:spPr/>
      <dgm:t>
        <a:bodyPr/>
        <a:lstStyle/>
        <a:p>
          <a:endParaRPr lang="en-US"/>
        </a:p>
      </dgm:t>
    </dgm:pt>
    <dgm:pt modelId="{64E35931-135C-6442-8003-AE91856328D6}" type="sibTrans" cxnId="{641FCF65-DE5B-C546-A4B5-3A6F3B79BAC4}">
      <dgm:prSet/>
      <dgm:spPr/>
      <dgm:t>
        <a:bodyPr/>
        <a:lstStyle/>
        <a:p>
          <a:endParaRPr lang="en-US"/>
        </a:p>
      </dgm:t>
    </dgm:pt>
    <dgm:pt modelId="{AD4BB0BA-9FFB-1243-B9D8-626023F824B4}">
      <dgm:prSet phldrT="[Text]"/>
      <dgm:spPr/>
      <dgm:t>
        <a:bodyPr/>
        <a:lstStyle/>
        <a:p>
          <a:r>
            <a:rPr lang="en-US" dirty="0"/>
            <a:t>News and Press Releases</a:t>
          </a:r>
        </a:p>
      </dgm:t>
    </dgm:pt>
    <dgm:pt modelId="{D71DEFD7-0E43-0E4F-B02D-6D4EEA2F8793}" type="parTrans" cxnId="{4D88B376-2910-7246-80AC-0D61A5B36DCA}">
      <dgm:prSet/>
      <dgm:spPr/>
      <dgm:t>
        <a:bodyPr/>
        <a:lstStyle/>
        <a:p>
          <a:endParaRPr lang="en-US"/>
        </a:p>
      </dgm:t>
    </dgm:pt>
    <dgm:pt modelId="{6ED12421-A5B7-8745-B900-885F4F8B25B2}" type="sibTrans" cxnId="{4D88B376-2910-7246-80AC-0D61A5B36DCA}">
      <dgm:prSet/>
      <dgm:spPr/>
      <dgm:t>
        <a:bodyPr/>
        <a:lstStyle/>
        <a:p>
          <a:endParaRPr lang="en-US"/>
        </a:p>
      </dgm:t>
    </dgm:pt>
    <dgm:pt modelId="{F2B34CE3-E7FD-644E-833F-4E4A30FB70E9}" type="pres">
      <dgm:prSet presAssocID="{089D253B-8676-4746-9980-2F21835925D5}" presName="cycle" presStyleCnt="0">
        <dgm:presLayoutVars>
          <dgm:chMax val="1"/>
          <dgm:dir/>
          <dgm:animLvl val="ctr"/>
          <dgm:resizeHandles val="exact"/>
        </dgm:presLayoutVars>
      </dgm:prSet>
      <dgm:spPr/>
    </dgm:pt>
    <dgm:pt modelId="{782C0882-3606-3048-ACEE-C54F3A044E8A}" type="pres">
      <dgm:prSet presAssocID="{8078163F-9E0D-D143-91E5-5750FD6DFE0F}" presName="centerShape" presStyleLbl="node0" presStyleIdx="0" presStyleCnt="1" custScaleX="115248" custScaleY="115248"/>
      <dgm:spPr/>
    </dgm:pt>
    <dgm:pt modelId="{53114ED9-16E6-9348-8103-34861805E67E}" type="pres">
      <dgm:prSet presAssocID="{4FD426FB-2BE7-084C-A734-77602CA517B7}" presName="Name9" presStyleLbl="parChTrans1D2" presStyleIdx="0" presStyleCnt="8"/>
      <dgm:spPr/>
    </dgm:pt>
    <dgm:pt modelId="{6480C021-811A-C340-A7F3-BCD209A109E7}" type="pres">
      <dgm:prSet presAssocID="{4FD426FB-2BE7-084C-A734-77602CA517B7}" presName="connTx" presStyleLbl="parChTrans1D2" presStyleIdx="0" presStyleCnt="8"/>
      <dgm:spPr/>
    </dgm:pt>
    <dgm:pt modelId="{D1F021CA-0E81-B44B-AF31-31882E97603A}" type="pres">
      <dgm:prSet presAssocID="{96BFD1BA-ADB0-4F42-AA02-BC499B6FE48C}" presName="node" presStyleLbl="node1" presStyleIdx="0" presStyleCnt="8" custScaleX="134040" custScaleY="134040">
        <dgm:presLayoutVars>
          <dgm:bulletEnabled val="1"/>
        </dgm:presLayoutVars>
      </dgm:prSet>
      <dgm:spPr/>
    </dgm:pt>
    <dgm:pt modelId="{A16922E7-5030-2446-8FE8-A17879D99B89}" type="pres">
      <dgm:prSet presAssocID="{D3410E3A-125A-CC41-BED0-14A70E1ED631}" presName="Name9" presStyleLbl="parChTrans1D2" presStyleIdx="1" presStyleCnt="8"/>
      <dgm:spPr/>
    </dgm:pt>
    <dgm:pt modelId="{B7B146EC-37EE-7048-8837-18E35F76AC99}" type="pres">
      <dgm:prSet presAssocID="{D3410E3A-125A-CC41-BED0-14A70E1ED631}" presName="connTx" presStyleLbl="parChTrans1D2" presStyleIdx="1" presStyleCnt="8"/>
      <dgm:spPr/>
    </dgm:pt>
    <dgm:pt modelId="{DBD2E029-FB7B-D042-8E61-7257588A2DC9}" type="pres">
      <dgm:prSet presAssocID="{595050D1-EA8D-0D45-9E8D-D321667ECC2E}" presName="node" presStyleLbl="node1" presStyleIdx="1" presStyleCnt="8">
        <dgm:presLayoutVars>
          <dgm:bulletEnabled val="1"/>
        </dgm:presLayoutVars>
      </dgm:prSet>
      <dgm:spPr/>
    </dgm:pt>
    <dgm:pt modelId="{005C3DE0-EEDF-3448-B113-3E6246F53EF3}" type="pres">
      <dgm:prSet presAssocID="{13DA95AF-731C-574A-91EF-489E93509891}" presName="Name9" presStyleLbl="parChTrans1D2" presStyleIdx="2" presStyleCnt="8"/>
      <dgm:spPr/>
    </dgm:pt>
    <dgm:pt modelId="{97764AF0-CE60-3D4C-B6F6-EEB4972842C1}" type="pres">
      <dgm:prSet presAssocID="{13DA95AF-731C-574A-91EF-489E93509891}" presName="connTx" presStyleLbl="parChTrans1D2" presStyleIdx="2" presStyleCnt="8"/>
      <dgm:spPr/>
    </dgm:pt>
    <dgm:pt modelId="{D294D800-F5D4-ED43-A68B-BFBF70222E89}" type="pres">
      <dgm:prSet presAssocID="{A4C3C18A-5E83-A44D-BA7D-017C436B8F3C}" presName="node" presStyleLbl="node1" presStyleIdx="2" presStyleCnt="8">
        <dgm:presLayoutVars>
          <dgm:bulletEnabled val="1"/>
        </dgm:presLayoutVars>
      </dgm:prSet>
      <dgm:spPr/>
    </dgm:pt>
    <dgm:pt modelId="{F0A678F7-76D0-A349-9A30-225CEEEBE4A4}" type="pres">
      <dgm:prSet presAssocID="{B28DDD5E-EADB-CE48-A28B-B8AFA97D9778}" presName="Name9" presStyleLbl="parChTrans1D2" presStyleIdx="3" presStyleCnt="8"/>
      <dgm:spPr/>
    </dgm:pt>
    <dgm:pt modelId="{C08A2D21-F006-CA49-899F-5E1C0B58C147}" type="pres">
      <dgm:prSet presAssocID="{B28DDD5E-EADB-CE48-A28B-B8AFA97D9778}" presName="connTx" presStyleLbl="parChTrans1D2" presStyleIdx="3" presStyleCnt="8"/>
      <dgm:spPr/>
    </dgm:pt>
    <dgm:pt modelId="{8A6BCAF6-926F-9B48-BB10-AE0BAD5143DF}" type="pres">
      <dgm:prSet presAssocID="{61679C28-8445-3542-AF97-38A1F434B815}" presName="node" presStyleLbl="node1" presStyleIdx="3" presStyleCnt="8" custScaleX="86737" custScaleY="86737">
        <dgm:presLayoutVars>
          <dgm:bulletEnabled val="1"/>
        </dgm:presLayoutVars>
      </dgm:prSet>
      <dgm:spPr/>
    </dgm:pt>
    <dgm:pt modelId="{005BD969-26A8-B841-9118-8857ADB779D3}" type="pres">
      <dgm:prSet presAssocID="{9286A5C1-8D54-364D-9D52-6F5B088A56E6}" presName="Name9" presStyleLbl="parChTrans1D2" presStyleIdx="4" presStyleCnt="8"/>
      <dgm:spPr/>
    </dgm:pt>
    <dgm:pt modelId="{CEDFFA94-95D5-204A-B7C6-C3E2E24E6625}" type="pres">
      <dgm:prSet presAssocID="{9286A5C1-8D54-364D-9D52-6F5B088A56E6}" presName="connTx" presStyleLbl="parChTrans1D2" presStyleIdx="4" presStyleCnt="8"/>
      <dgm:spPr/>
    </dgm:pt>
    <dgm:pt modelId="{67F2256F-68F6-924C-BF6D-7A71BAB00EA3}" type="pres">
      <dgm:prSet presAssocID="{1254A0BC-79D0-7D4A-9B51-C8605B10475C}" presName="node" presStyleLbl="node1" presStyleIdx="4" presStyleCnt="8" custScaleX="79830" custScaleY="79830">
        <dgm:presLayoutVars>
          <dgm:bulletEnabled val="1"/>
        </dgm:presLayoutVars>
      </dgm:prSet>
      <dgm:spPr/>
    </dgm:pt>
    <dgm:pt modelId="{CE025556-5289-A54F-A8FF-218F8D524149}" type="pres">
      <dgm:prSet presAssocID="{63707F99-D795-064A-A73E-A2995B323B9B}" presName="Name9" presStyleLbl="parChTrans1D2" presStyleIdx="5" presStyleCnt="8"/>
      <dgm:spPr/>
    </dgm:pt>
    <dgm:pt modelId="{DC940E85-E4CD-7F43-BF76-C97864C7D87E}" type="pres">
      <dgm:prSet presAssocID="{63707F99-D795-064A-A73E-A2995B323B9B}" presName="connTx" presStyleLbl="parChTrans1D2" presStyleIdx="5" presStyleCnt="8"/>
      <dgm:spPr/>
    </dgm:pt>
    <dgm:pt modelId="{7A993E2A-98A0-A448-AE53-86B274FB2B04}" type="pres">
      <dgm:prSet presAssocID="{F42B741A-02CE-194F-9A8C-6183D52A94E8}" presName="node" presStyleLbl="node1" presStyleIdx="5" presStyleCnt="8" custScaleX="106461" custScaleY="106461">
        <dgm:presLayoutVars>
          <dgm:bulletEnabled val="1"/>
        </dgm:presLayoutVars>
      </dgm:prSet>
      <dgm:spPr/>
    </dgm:pt>
    <dgm:pt modelId="{3440DFB7-E66A-884C-A764-61B86ED6FB4C}" type="pres">
      <dgm:prSet presAssocID="{D9695F29-DCF6-9640-9656-EFCA0CA18579}" presName="Name9" presStyleLbl="parChTrans1D2" presStyleIdx="6" presStyleCnt="8"/>
      <dgm:spPr/>
    </dgm:pt>
    <dgm:pt modelId="{A167539A-F67A-A34E-A028-8BA0AC0F827F}" type="pres">
      <dgm:prSet presAssocID="{D9695F29-DCF6-9640-9656-EFCA0CA18579}" presName="connTx" presStyleLbl="parChTrans1D2" presStyleIdx="6" presStyleCnt="8"/>
      <dgm:spPr/>
    </dgm:pt>
    <dgm:pt modelId="{E200794F-3E80-264F-A6DD-00E6D79C11D0}" type="pres">
      <dgm:prSet presAssocID="{00A35FF8-71E2-7C41-9D3A-91076EE90691}" presName="node" presStyleLbl="node1" presStyleIdx="6" presStyleCnt="8" custScaleX="123238" custScaleY="123238">
        <dgm:presLayoutVars>
          <dgm:bulletEnabled val="1"/>
        </dgm:presLayoutVars>
      </dgm:prSet>
      <dgm:spPr/>
    </dgm:pt>
    <dgm:pt modelId="{6F86674D-C9C5-974A-9C16-233BB3CECC36}" type="pres">
      <dgm:prSet presAssocID="{D71DEFD7-0E43-0E4F-B02D-6D4EEA2F8793}" presName="Name9" presStyleLbl="parChTrans1D2" presStyleIdx="7" presStyleCnt="8"/>
      <dgm:spPr/>
    </dgm:pt>
    <dgm:pt modelId="{F721BF11-212A-3547-8FE0-9098CA9E7950}" type="pres">
      <dgm:prSet presAssocID="{D71DEFD7-0E43-0E4F-B02D-6D4EEA2F8793}" presName="connTx" presStyleLbl="parChTrans1D2" presStyleIdx="7" presStyleCnt="8"/>
      <dgm:spPr/>
    </dgm:pt>
    <dgm:pt modelId="{94059D2C-4FA3-5A40-AFA9-7ADA0F7B0201}" type="pres">
      <dgm:prSet presAssocID="{AD4BB0BA-9FFB-1243-B9D8-626023F824B4}" presName="node" presStyleLbl="node1" presStyleIdx="7" presStyleCnt="8">
        <dgm:presLayoutVars>
          <dgm:bulletEnabled val="1"/>
        </dgm:presLayoutVars>
      </dgm:prSet>
      <dgm:spPr/>
    </dgm:pt>
  </dgm:ptLst>
  <dgm:cxnLst>
    <dgm:cxn modelId="{02F69B00-EFBE-F34E-BD8B-A1F6E3D4E920}" type="presOf" srcId="{AD4BB0BA-9FFB-1243-B9D8-626023F824B4}" destId="{94059D2C-4FA3-5A40-AFA9-7ADA0F7B0201}" srcOrd="0" destOrd="0" presId="urn:microsoft.com/office/officeart/2005/8/layout/radial1"/>
    <dgm:cxn modelId="{0E055B08-E3D5-9D47-89B5-01D94367055A}" type="presOf" srcId="{13DA95AF-731C-574A-91EF-489E93509891}" destId="{97764AF0-CE60-3D4C-B6F6-EEB4972842C1}" srcOrd="1" destOrd="0" presId="urn:microsoft.com/office/officeart/2005/8/layout/radial1"/>
    <dgm:cxn modelId="{3C0F5020-207B-2F48-B312-9D7B9038C0D9}" type="presOf" srcId="{9286A5C1-8D54-364D-9D52-6F5B088A56E6}" destId="{CEDFFA94-95D5-204A-B7C6-C3E2E24E6625}" srcOrd="1" destOrd="0" presId="urn:microsoft.com/office/officeart/2005/8/layout/radial1"/>
    <dgm:cxn modelId="{8B24C225-E55C-E443-A115-47D8AA268D0B}" type="presOf" srcId="{D9695F29-DCF6-9640-9656-EFCA0CA18579}" destId="{3440DFB7-E66A-884C-A764-61B86ED6FB4C}" srcOrd="0" destOrd="0" presId="urn:microsoft.com/office/officeart/2005/8/layout/radial1"/>
    <dgm:cxn modelId="{BDE6A12E-2B9B-384A-A92F-E8746633F380}" type="presOf" srcId="{595050D1-EA8D-0D45-9E8D-D321667ECC2E}" destId="{DBD2E029-FB7B-D042-8E61-7257588A2DC9}" srcOrd="0" destOrd="0" presId="urn:microsoft.com/office/officeart/2005/8/layout/radial1"/>
    <dgm:cxn modelId="{DA89BA3C-96A9-704B-A01D-437C4063FCE7}" type="presOf" srcId="{00A35FF8-71E2-7C41-9D3A-91076EE90691}" destId="{E200794F-3E80-264F-A6DD-00E6D79C11D0}" srcOrd="0" destOrd="0" presId="urn:microsoft.com/office/officeart/2005/8/layout/radial1"/>
    <dgm:cxn modelId="{E372EF40-D9A6-FE44-9E60-5A96C8EA5B33}" type="presOf" srcId="{D3410E3A-125A-CC41-BED0-14A70E1ED631}" destId="{B7B146EC-37EE-7048-8837-18E35F76AC99}" srcOrd="1" destOrd="0" presId="urn:microsoft.com/office/officeart/2005/8/layout/radial1"/>
    <dgm:cxn modelId="{DE78A94D-A718-E54C-8491-CEEEE3550820}" type="presOf" srcId="{B28DDD5E-EADB-CE48-A28B-B8AFA97D9778}" destId="{F0A678F7-76D0-A349-9A30-225CEEEBE4A4}" srcOrd="0" destOrd="0" presId="urn:microsoft.com/office/officeart/2005/8/layout/radial1"/>
    <dgm:cxn modelId="{3204484E-CC79-C74A-BCF1-24A5CBE36686}" type="presOf" srcId="{D3410E3A-125A-CC41-BED0-14A70E1ED631}" destId="{A16922E7-5030-2446-8FE8-A17879D99B89}" srcOrd="0" destOrd="0" presId="urn:microsoft.com/office/officeart/2005/8/layout/radial1"/>
    <dgm:cxn modelId="{4C19795A-93DF-0A47-9B67-C62F9D27FF2B}" type="presOf" srcId="{96BFD1BA-ADB0-4F42-AA02-BC499B6FE48C}" destId="{D1F021CA-0E81-B44B-AF31-31882E97603A}" srcOrd="0" destOrd="0" presId="urn:microsoft.com/office/officeart/2005/8/layout/radial1"/>
    <dgm:cxn modelId="{2E5C2A65-F09F-2D48-8F78-D6AC35BA1184}" srcId="{8078163F-9E0D-D143-91E5-5750FD6DFE0F}" destId="{61679C28-8445-3542-AF97-38A1F434B815}" srcOrd="3" destOrd="0" parTransId="{B28DDD5E-EADB-CE48-A28B-B8AFA97D9778}" sibTransId="{AD473C9F-3616-C24E-B657-56BCE12D2057}"/>
    <dgm:cxn modelId="{641FCF65-DE5B-C546-A4B5-3A6F3B79BAC4}" srcId="{8078163F-9E0D-D143-91E5-5750FD6DFE0F}" destId="{00A35FF8-71E2-7C41-9D3A-91076EE90691}" srcOrd="6" destOrd="0" parTransId="{D9695F29-DCF6-9640-9656-EFCA0CA18579}" sibTransId="{64E35931-135C-6442-8003-AE91856328D6}"/>
    <dgm:cxn modelId="{32A0FD69-7034-154D-AA83-F6A453134942}" type="presOf" srcId="{8078163F-9E0D-D143-91E5-5750FD6DFE0F}" destId="{782C0882-3606-3048-ACEE-C54F3A044E8A}" srcOrd="0" destOrd="0" presId="urn:microsoft.com/office/officeart/2005/8/layout/radial1"/>
    <dgm:cxn modelId="{09220B72-B7E9-844D-9AEC-7F73AB2E5BBE}" type="presOf" srcId="{089D253B-8676-4746-9980-2F21835925D5}" destId="{F2B34CE3-E7FD-644E-833F-4E4A30FB70E9}" srcOrd="0" destOrd="0" presId="urn:microsoft.com/office/officeart/2005/8/layout/radial1"/>
    <dgm:cxn modelId="{4D88B376-2910-7246-80AC-0D61A5B36DCA}" srcId="{8078163F-9E0D-D143-91E5-5750FD6DFE0F}" destId="{AD4BB0BA-9FFB-1243-B9D8-626023F824B4}" srcOrd="7" destOrd="0" parTransId="{D71DEFD7-0E43-0E4F-B02D-6D4EEA2F8793}" sibTransId="{6ED12421-A5B7-8745-B900-885F4F8B25B2}"/>
    <dgm:cxn modelId="{8F304277-152A-FD44-87EA-9264BBD0991D}" type="presOf" srcId="{63707F99-D795-064A-A73E-A2995B323B9B}" destId="{DC940E85-E4CD-7F43-BF76-C97864C7D87E}" srcOrd="1" destOrd="0" presId="urn:microsoft.com/office/officeart/2005/8/layout/radial1"/>
    <dgm:cxn modelId="{C5021C7E-7CD3-5748-BEE4-063EE543C1DB}" type="presOf" srcId="{63707F99-D795-064A-A73E-A2995B323B9B}" destId="{CE025556-5289-A54F-A8FF-218F8D524149}" srcOrd="0" destOrd="0" presId="urn:microsoft.com/office/officeart/2005/8/layout/radial1"/>
    <dgm:cxn modelId="{4DDE7B7F-8721-DB41-9DCB-4584EC45B861}" srcId="{8078163F-9E0D-D143-91E5-5750FD6DFE0F}" destId="{595050D1-EA8D-0D45-9E8D-D321667ECC2E}" srcOrd="1" destOrd="0" parTransId="{D3410E3A-125A-CC41-BED0-14A70E1ED631}" sibTransId="{4C6A8DE8-D34B-BC4C-AD01-63492F4D5EA2}"/>
    <dgm:cxn modelId="{C175B47F-655D-CD42-9997-4583473FF436}" srcId="{8078163F-9E0D-D143-91E5-5750FD6DFE0F}" destId="{1254A0BC-79D0-7D4A-9B51-C8605B10475C}" srcOrd="4" destOrd="0" parTransId="{9286A5C1-8D54-364D-9D52-6F5B088A56E6}" sibTransId="{3B76F2C4-74BF-2745-85C7-4D80B4ABB77D}"/>
    <dgm:cxn modelId="{05768296-8CA6-CE4B-848C-CDCC163D64D8}" type="presOf" srcId="{61679C28-8445-3542-AF97-38A1F434B815}" destId="{8A6BCAF6-926F-9B48-BB10-AE0BAD5143DF}" srcOrd="0" destOrd="0" presId="urn:microsoft.com/office/officeart/2005/8/layout/radial1"/>
    <dgm:cxn modelId="{DD67BE9C-76B6-4E46-A0C6-0CB5393E3749}" type="presOf" srcId="{13DA95AF-731C-574A-91EF-489E93509891}" destId="{005C3DE0-EEDF-3448-B113-3E6246F53EF3}" srcOrd="0" destOrd="0" presId="urn:microsoft.com/office/officeart/2005/8/layout/radial1"/>
    <dgm:cxn modelId="{7FC0ADA9-EF45-4B46-BB19-35A6C18801D4}" type="presOf" srcId="{D71DEFD7-0E43-0E4F-B02D-6D4EEA2F8793}" destId="{6F86674D-C9C5-974A-9C16-233BB3CECC36}" srcOrd="0" destOrd="0" presId="urn:microsoft.com/office/officeart/2005/8/layout/radial1"/>
    <dgm:cxn modelId="{B0E8B3B9-6B3E-FE43-A899-EED80557F369}" type="presOf" srcId="{4FD426FB-2BE7-084C-A734-77602CA517B7}" destId="{53114ED9-16E6-9348-8103-34861805E67E}" srcOrd="0" destOrd="0" presId="urn:microsoft.com/office/officeart/2005/8/layout/radial1"/>
    <dgm:cxn modelId="{3D8DB2BA-5ED5-B347-B6E4-201BC2507EE1}" type="presOf" srcId="{9286A5C1-8D54-364D-9D52-6F5B088A56E6}" destId="{005BD969-26A8-B841-9118-8857ADB779D3}" srcOrd="0" destOrd="0" presId="urn:microsoft.com/office/officeart/2005/8/layout/radial1"/>
    <dgm:cxn modelId="{FD640FC0-F54B-6D46-BE74-F065FC8290F0}" srcId="{8078163F-9E0D-D143-91E5-5750FD6DFE0F}" destId="{96BFD1BA-ADB0-4F42-AA02-BC499B6FE48C}" srcOrd="0" destOrd="0" parTransId="{4FD426FB-2BE7-084C-A734-77602CA517B7}" sibTransId="{C38AE22B-DA30-F745-A0BA-0F1A5C13D97D}"/>
    <dgm:cxn modelId="{D3DD4FC6-8A59-9C48-9117-74EB18F51A5F}" type="presOf" srcId="{D9695F29-DCF6-9640-9656-EFCA0CA18579}" destId="{A167539A-F67A-A34E-A028-8BA0AC0F827F}" srcOrd="1" destOrd="0" presId="urn:microsoft.com/office/officeart/2005/8/layout/radial1"/>
    <dgm:cxn modelId="{898185C9-D752-274A-97A6-C0B22D997C10}" type="presOf" srcId="{B28DDD5E-EADB-CE48-A28B-B8AFA97D9778}" destId="{C08A2D21-F006-CA49-899F-5E1C0B58C147}" srcOrd="1" destOrd="0" presId="urn:microsoft.com/office/officeart/2005/8/layout/radial1"/>
    <dgm:cxn modelId="{2D7189CC-24D0-3943-B4E4-EECBB26933E3}" srcId="{8078163F-9E0D-D143-91E5-5750FD6DFE0F}" destId="{F42B741A-02CE-194F-9A8C-6183D52A94E8}" srcOrd="5" destOrd="0" parTransId="{63707F99-D795-064A-A73E-A2995B323B9B}" sibTransId="{53FA1270-C778-424F-93BE-53356A6D4AF5}"/>
    <dgm:cxn modelId="{68C51DDC-47D9-224E-B33F-879B3339B66A}" type="presOf" srcId="{D71DEFD7-0E43-0E4F-B02D-6D4EEA2F8793}" destId="{F721BF11-212A-3547-8FE0-9098CA9E7950}" srcOrd="1" destOrd="0" presId="urn:microsoft.com/office/officeart/2005/8/layout/radial1"/>
    <dgm:cxn modelId="{1A4666DD-13E4-5E41-BA77-4276F40213DE}" srcId="{089D253B-8676-4746-9980-2F21835925D5}" destId="{8078163F-9E0D-D143-91E5-5750FD6DFE0F}" srcOrd="0" destOrd="0" parTransId="{A9E8BD14-E3C5-B44C-AF6D-126EA58F2B8E}" sibTransId="{CE097720-5807-0340-8FE2-52B12DF1ACAC}"/>
    <dgm:cxn modelId="{12A521E1-7D5C-4948-BE91-BEE268299312}" type="presOf" srcId="{A4C3C18A-5E83-A44D-BA7D-017C436B8F3C}" destId="{D294D800-F5D4-ED43-A68B-BFBF70222E89}" srcOrd="0" destOrd="0" presId="urn:microsoft.com/office/officeart/2005/8/layout/radial1"/>
    <dgm:cxn modelId="{70CF98E6-1185-CF44-B17F-C791DFE040F2}" type="presOf" srcId="{4FD426FB-2BE7-084C-A734-77602CA517B7}" destId="{6480C021-811A-C340-A7F3-BCD209A109E7}" srcOrd="1" destOrd="0" presId="urn:microsoft.com/office/officeart/2005/8/layout/radial1"/>
    <dgm:cxn modelId="{1EFB22EF-A545-3D47-A48D-5CF177B64150}" srcId="{8078163F-9E0D-D143-91E5-5750FD6DFE0F}" destId="{A4C3C18A-5E83-A44D-BA7D-017C436B8F3C}" srcOrd="2" destOrd="0" parTransId="{13DA95AF-731C-574A-91EF-489E93509891}" sibTransId="{321DE664-B20E-7E4B-BDD8-F95BB296B9C0}"/>
    <dgm:cxn modelId="{F584C3F4-691B-8D41-8A2B-B48D5108054B}" type="presOf" srcId="{1254A0BC-79D0-7D4A-9B51-C8605B10475C}" destId="{67F2256F-68F6-924C-BF6D-7A71BAB00EA3}" srcOrd="0" destOrd="0" presId="urn:microsoft.com/office/officeart/2005/8/layout/radial1"/>
    <dgm:cxn modelId="{90BFD7F5-E630-5142-A355-C9BE46865EC2}" type="presOf" srcId="{F42B741A-02CE-194F-9A8C-6183D52A94E8}" destId="{7A993E2A-98A0-A448-AE53-86B274FB2B04}" srcOrd="0" destOrd="0" presId="urn:microsoft.com/office/officeart/2005/8/layout/radial1"/>
    <dgm:cxn modelId="{9B186353-032F-2A4C-877C-CE7ED2330FF0}" type="presParOf" srcId="{F2B34CE3-E7FD-644E-833F-4E4A30FB70E9}" destId="{782C0882-3606-3048-ACEE-C54F3A044E8A}" srcOrd="0" destOrd="0" presId="urn:microsoft.com/office/officeart/2005/8/layout/radial1"/>
    <dgm:cxn modelId="{C8E530B0-35E2-ED46-9C25-039DF3DE3A36}" type="presParOf" srcId="{F2B34CE3-E7FD-644E-833F-4E4A30FB70E9}" destId="{53114ED9-16E6-9348-8103-34861805E67E}" srcOrd="1" destOrd="0" presId="urn:microsoft.com/office/officeart/2005/8/layout/radial1"/>
    <dgm:cxn modelId="{D45CE686-8F4A-5649-8F36-38CE2E3F28F1}" type="presParOf" srcId="{53114ED9-16E6-9348-8103-34861805E67E}" destId="{6480C021-811A-C340-A7F3-BCD209A109E7}" srcOrd="0" destOrd="0" presId="urn:microsoft.com/office/officeart/2005/8/layout/radial1"/>
    <dgm:cxn modelId="{F09DBEF4-59B2-F441-A1E2-C358636FC0A0}" type="presParOf" srcId="{F2B34CE3-E7FD-644E-833F-4E4A30FB70E9}" destId="{D1F021CA-0E81-B44B-AF31-31882E97603A}" srcOrd="2" destOrd="0" presId="urn:microsoft.com/office/officeart/2005/8/layout/radial1"/>
    <dgm:cxn modelId="{D096CF43-241C-3144-ACFB-80DBEEC24FDF}" type="presParOf" srcId="{F2B34CE3-E7FD-644E-833F-4E4A30FB70E9}" destId="{A16922E7-5030-2446-8FE8-A17879D99B89}" srcOrd="3" destOrd="0" presId="urn:microsoft.com/office/officeart/2005/8/layout/radial1"/>
    <dgm:cxn modelId="{D39F4623-F525-1648-BDF5-A3FBE9381E59}" type="presParOf" srcId="{A16922E7-5030-2446-8FE8-A17879D99B89}" destId="{B7B146EC-37EE-7048-8837-18E35F76AC99}" srcOrd="0" destOrd="0" presId="urn:microsoft.com/office/officeart/2005/8/layout/radial1"/>
    <dgm:cxn modelId="{A5D64413-DE05-7649-973A-78DCDBCAC040}" type="presParOf" srcId="{F2B34CE3-E7FD-644E-833F-4E4A30FB70E9}" destId="{DBD2E029-FB7B-D042-8E61-7257588A2DC9}" srcOrd="4" destOrd="0" presId="urn:microsoft.com/office/officeart/2005/8/layout/radial1"/>
    <dgm:cxn modelId="{75D403AB-5599-0642-ADBB-5E8F61FF64E3}" type="presParOf" srcId="{F2B34CE3-E7FD-644E-833F-4E4A30FB70E9}" destId="{005C3DE0-EEDF-3448-B113-3E6246F53EF3}" srcOrd="5" destOrd="0" presId="urn:microsoft.com/office/officeart/2005/8/layout/radial1"/>
    <dgm:cxn modelId="{3248CCD7-BC81-0647-B792-656716830A91}" type="presParOf" srcId="{005C3DE0-EEDF-3448-B113-3E6246F53EF3}" destId="{97764AF0-CE60-3D4C-B6F6-EEB4972842C1}" srcOrd="0" destOrd="0" presId="urn:microsoft.com/office/officeart/2005/8/layout/radial1"/>
    <dgm:cxn modelId="{2A140CDC-8C9B-1243-BC36-A4CB1EA58618}" type="presParOf" srcId="{F2B34CE3-E7FD-644E-833F-4E4A30FB70E9}" destId="{D294D800-F5D4-ED43-A68B-BFBF70222E89}" srcOrd="6" destOrd="0" presId="urn:microsoft.com/office/officeart/2005/8/layout/radial1"/>
    <dgm:cxn modelId="{3C81E7B3-E534-844B-B530-4B4819F93204}" type="presParOf" srcId="{F2B34CE3-E7FD-644E-833F-4E4A30FB70E9}" destId="{F0A678F7-76D0-A349-9A30-225CEEEBE4A4}" srcOrd="7" destOrd="0" presId="urn:microsoft.com/office/officeart/2005/8/layout/radial1"/>
    <dgm:cxn modelId="{07650DF3-1A6B-4E44-AC43-FCAA3A854C1C}" type="presParOf" srcId="{F0A678F7-76D0-A349-9A30-225CEEEBE4A4}" destId="{C08A2D21-F006-CA49-899F-5E1C0B58C147}" srcOrd="0" destOrd="0" presId="urn:microsoft.com/office/officeart/2005/8/layout/radial1"/>
    <dgm:cxn modelId="{9D55E624-2029-9E48-9A34-ECAC426CD7EE}" type="presParOf" srcId="{F2B34CE3-E7FD-644E-833F-4E4A30FB70E9}" destId="{8A6BCAF6-926F-9B48-BB10-AE0BAD5143DF}" srcOrd="8" destOrd="0" presId="urn:microsoft.com/office/officeart/2005/8/layout/radial1"/>
    <dgm:cxn modelId="{EBA4B4A2-6AF7-4945-A670-0DBDBA8140F6}" type="presParOf" srcId="{F2B34CE3-E7FD-644E-833F-4E4A30FB70E9}" destId="{005BD969-26A8-B841-9118-8857ADB779D3}" srcOrd="9" destOrd="0" presId="urn:microsoft.com/office/officeart/2005/8/layout/radial1"/>
    <dgm:cxn modelId="{EB32EF7E-C5DE-E24D-AEAB-52B3DFB32151}" type="presParOf" srcId="{005BD969-26A8-B841-9118-8857ADB779D3}" destId="{CEDFFA94-95D5-204A-B7C6-C3E2E24E6625}" srcOrd="0" destOrd="0" presId="urn:microsoft.com/office/officeart/2005/8/layout/radial1"/>
    <dgm:cxn modelId="{29D617D5-4129-1044-872A-571E3048A054}" type="presParOf" srcId="{F2B34CE3-E7FD-644E-833F-4E4A30FB70E9}" destId="{67F2256F-68F6-924C-BF6D-7A71BAB00EA3}" srcOrd="10" destOrd="0" presId="urn:microsoft.com/office/officeart/2005/8/layout/radial1"/>
    <dgm:cxn modelId="{6EEDEF4F-6554-1A4E-B2EC-4DDD2B5FE8D3}" type="presParOf" srcId="{F2B34CE3-E7FD-644E-833F-4E4A30FB70E9}" destId="{CE025556-5289-A54F-A8FF-218F8D524149}" srcOrd="11" destOrd="0" presId="urn:microsoft.com/office/officeart/2005/8/layout/radial1"/>
    <dgm:cxn modelId="{3DC770D1-AB59-5A4D-886A-E87A6FA9D5F7}" type="presParOf" srcId="{CE025556-5289-A54F-A8FF-218F8D524149}" destId="{DC940E85-E4CD-7F43-BF76-C97864C7D87E}" srcOrd="0" destOrd="0" presId="urn:microsoft.com/office/officeart/2005/8/layout/radial1"/>
    <dgm:cxn modelId="{C96DB30D-5217-824D-9336-A744BA623066}" type="presParOf" srcId="{F2B34CE3-E7FD-644E-833F-4E4A30FB70E9}" destId="{7A993E2A-98A0-A448-AE53-86B274FB2B04}" srcOrd="12" destOrd="0" presId="urn:microsoft.com/office/officeart/2005/8/layout/radial1"/>
    <dgm:cxn modelId="{C98D0218-C65B-B145-ABBF-6A2965FAA900}" type="presParOf" srcId="{F2B34CE3-E7FD-644E-833F-4E4A30FB70E9}" destId="{3440DFB7-E66A-884C-A764-61B86ED6FB4C}" srcOrd="13" destOrd="0" presId="urn:microsoft.com/office/officeart/2005/8/layout/radial1"/>
    <dgm:cxn modelId="{98BCB3DC-E473-E243-BA7E-B30DFD165210}" type="presParOf" srcId="{3440DFB7-E66A-884C-A764-61B86ED6FB4C}" destId="{A167539A-F67A-A34E-A028-8BA0AC0F827F}" srcOrd="0" destOrd="0" presId="urn:microsoft.com/office/officeart/2005/8/layout/radial1"/>
    <dgm:cxn modelId="{71F196FE-1460-0F42-B487-82840BE9FBE2}" type="presParOf" srcId="{F2B34CE3-E7FD-644E-833F-4E4A30FB70E9}" destId="{E200794F-3E80-264F-A6DD-00E6D79C11D0}" srcOrd="14" destOrd="0" presId="urn:microsoft.com/office/officeart/2005/8/layout/radial1"/>
    <dgm:cxn modelId="{BA17E7E5-B598-0947-B8EF-EE02182A3728}" type="presParOf" srcId="{F2B34CE3-E7FD-644E-833F-4E4A30FB70E9}" destId="{6F86674D-C9C5-974A-9C16-233BB3CECC36}" srcOrd="15" destOrd="0" presId="urn:microsoft.com/office/officeart/2005/8/layout/radial1"/>
    <dgm:cxn modelId="{503DB37B-03FC-7D4A-9664-CA48647D5374}" type="presParOf" srcId="{6F86674D-C9C5-974A-9C16-233BB3CECC36}" destId="{F721BF11-212A-3547-8FE0-9098CA9E7950}" srcOrd="0" destOrd="0" presId="urn:microsoft.com/office/officeart/2005/8/layout/radial1"/>
    <dgm:cxn modelId="{8F405C58-6645-3647-B51A-3B6312F3673E}" type="presParOf" srcId="{F2B34CE3-E7FD-644E-833F-4E4A30FB70E9}" destId="{94059D2C-4FA3-5A40-AFA9-7ADA0F7B0201}" srcOrd="1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DDFEF9-0956-334E-AA7D-F295AF3C7230}" type="doc">
      <dgm:prSet loTypeId="urn:microsoft.com/office/officeart/2005/8/layout/cycle2" loCatId="" qsTypeId="urn:microsoft.com/office/officeart/2005/8/quickstyle/simple1" qsCatId="simple" csTypeId="urn:microsoft.com/office/officeart/2005/8/colors/accent2_2" csCatId="accent2" phldr="1"/>
      <dgm:spPr/>
      <dgm:t>
        <a:bodyPr/>
        <a:lstStyle/>
        <a:p>
          <a:endParaRPr lang="en-US"/>
        </a:p>
      </dgm:t>
    </dgm:pt>
    <dgm:pt modelId="{1B2C0E4C-3270-DB4C-9B98-FE19923BF813}">
      <dgm:prSet phldrT="[Text]"/>
      <dgm:spPr/>
      <dgm:t>
        <a:bodyPr/>
        <a:lstStyle/>
        <a:p>
          <a:r>
            <a:rPr lang="en-US" b="1" dirty="0">
              <a:latin typeface="Gilroy" pitchFamily="2" charset="77"/>
            </a:rPr>
            <a:t>Reviews</a:t>
          </a:r>
        </a:p>
      </dgm:t>
    </dgm:pt>
    <dgm:pt modelId="{A1CA5C5E-1ACE-9642-BB7E-D5FD3586B90D}" type="parTrans" cxnId="{A77FFD92-6DFA-1F49-BB1A-01871B75B1A9}">
      <dgm:prSet/>
      <dgm:spPr/>
      <dgm:t>
        <a:bodyPr/>
        <a:lstStyle/>
        <a:p>
          <a:endParaRPr lang="en-US"/>
        </a:p>
      </dgm:t>
    </dgm:pt>
    <dgm:pt modelId="{DF14A4D7-D3C1-544A-BB05-EC4028F81632}" type="sibTrans" cxnId="{A77FFD92-6DFA-1F49-BB1A-01871B75B1A9}">
      <dgm:prSet/>
      <dgm:spPr/>
      <dgm:t>
        <a:bodyPr/>
        <a:lstStyle/>
        <a:p>
          <a:endParaRPr lang="en-US"/>
        </a:p>
      </dgm:t>
    </dgm:pt>
    <dgm:pt modelId="{3260A2D7-A073-364E-A2B8-0A37549D7ED7}">
      <dgm:prSet phldrT="[Text]"/>
      <dgm:spPr/>
      <dgm:t>
        <a:bodyPr/>
        <a:lstStyle/>
        <a:p>
          <a:r>
            <a:rPr lang="en-US" b="1" dirty="0">
              <a:latin typeface="Gilroy" pitchFamily="2" charset="77"/>
            </a:rPr>
            <a:t>Website</a:t>
          </a:r>
        </a:p>
      </dgm:t>
    </dgm:pt>
    <dgm:pt modelId="{A52AA745-7B92-4244-886F-BE0244921758}" type="parTrans" cxnId="{D6C6BCF5-5392-3648-B705-F27655B56308}">
      <dgm:prSet/>
      <dgm:spPr/>
      <dgm:t>
        <a:bodyPr/>
        <a:lstStyle/>
        <a:p>
          <a:endParaRPr lang="en-US"/>
        </a:p>
      </dgm:t>
    </dgm:pt>
    <dgm:pt modelId="{D84B7BA8-DB34-8342-A05A-7F447BB0BF71}" type="sibTrans" cxnId="{D6C6BCF5-5392-3648-B705-F27655B56308}">
      <dgm:prSet/>
      <dgm:spPr/>
      <dgm:t>
        <a:bodyPr/>
        <a:lstStyle/>
        <a:p>
          <a:endParaRPr lang="en-US"/>
        </a:p>
      </dgm:t>
    </dgm:pt>
    <dgm:pt modelId="{52C44CA8-8100-4348-A3FE-3E6832711A13}">
      <dgm:prSet phldrT="[Text]"/>
      <dgm:spPr/>
      <dgm:t>
        <a:bodyPr/>
        <a:lstStyle/>
        <a:p>
          <a:r>
            <a:rPr lang="en-US" b="1" dirty="0">
              <a:latin typeface="Gilroy" pitchFamily="2" charset="77"/>
            </a:rPr>
            <a:t>Service &amp; Products</a:t>
          </a:r>
        </a:p>
      </dgm:t>
    </dgm:pt>
    <dgm:pt modelId="{2E1A6A38-FD8A-FB4E-BBA7-FDCB44439B8B}" type="parTrans" cxnId="{6C442137-A5BC-2E4D-9EF0-49DA5AD7AC41}">
      <dgm:prSet/>
      <dgm:spPr/>
      <dgm:t>
        <a:bodyPr/>
        <a:lstStyle/>
        <a:p>
          <a:endParaRPr lang="en-US"/>
        </a:p>
      </dgm:t>
    </dgm:pt>
    <dgm:pt modelId="{46CF88F2-AEDB-EA4F-9861-BFFE6C9CB1C4}" type="sibTrans" cxnId="{6C442137-A5BC-2E4D-9EF0-49DA5AD7AC41}">
      <dgm:prSet/>
      <dgm:spPr/>
      <dgm:t>
        <a:bodyPr/>
        <a:lstStyle/>
        <a:p>
          <a:endParaRPr lang="en-US"/>
        </a:p>
      </dgm:t>
    </dgm:pt>
    <dgm:pt modelId="{8519C427-A065-8D41-9215-8F158B1AE662}">
      <dgm:prSet phldrT="[Text]"/>
      <dgm:spPr/>
      <dgm:t>
        <a:bodyPr/>
        <a:lstStyle/>
        <a:p>
          <a:r>
            <a:rPr lang="en-US" b="1" dirty="0">
              <a:latin typeface="Gilroy" pitchFamily="2" charset="77"/>
            </a:rPr>
            <a:t>Branding</a:t>
          </a:r>
        </a:p>
      </dgm:t>
    </dgm:pt>
    <dgm:pt modelId="{E909DA55-114D-EA48-B543-405B8A623514}" type="parTrans" cxnId="{9B8388C3-3CBD-004E-B7AA-B9B2F4EC2D7B}">
      <dgm:prSet/>
      <dgm:spPr/>
      <dgm:t>
        <a:bodyPr/>
        <a:lstStyle/>
        <a:p>
          <a:endParaRPr lang="en-US"/>
        </a:p>
      </dgm:t>
    </dgm:pt>
    <dgm:pt modelId="{AFD7EA41-ACAB-8049-968F-34DD20608173}" type="sibTrans" cxnId="{9B8388C3-3CBD-004E-B7AA-B9B2F4EC2D7B}">
      <dgm:prSet/>
      <dgm:spPr/>
      <dgm:t>
        <a:bodyPr/>
        <a:lstStyle/>
        <a:p>
          <a:endParaRPr lang="en-US"/>
        </a:p>
      </dgm:t>
    </dgm:pt>
    <dgm:pt modelId="{5E8105E8-03F4-3044-A545-9B467AD1839F}">
      <dgm:prSet phldrT="[Text]"/>
      <dgm:spPr/>
      <dgm:t>
        <a:bodyPr/>
        <a:lstStyle/>
        <a:p>
          <a:r>
            <a:rPr lang="en-US" b="1" dirty="0">
              <a:latin typeface="Gilroy" pitchFamily="2" charset="77"/>
            </a:rPr>
            <a:t>Feedback</a:t>
          </a:r>
        </a:p>
      </dgm:t>
    </dgm:pt>
    <dgm:pt modelId="{C74465F6-9930-E048-B7DD-556D2F3BBF73}" type="parTrans" cxnId="{0480EAD8-8A39-7E42-84A6-F6D4C8C24536}">
      <dgm:prSet/>
      <dgm:spPr/>
      <dgm:t>
        <a:bodyPr/>
        <a:lstStyle/>
        <a:p>
          <a:endParaRPr lang="en-US"/>
        </a:p>
      </dgm:t>
    </dgm:pt>
    <dgm:pt modelId="{74776904-305A-F248-9173-56DFF62A1226}" type="sibTrans" cxnId="{0480EAD8-8A39-7E42-84A6-F6D4C8C24536}">
      <dgm:prSet/>
      <dgm:spPr/>
      <dgm:t>
        <a:bodyPr/>
        <a:lstStyle/>
        <a:p>
          <a:endParaRPr lang="en-US"/>
        </a:p>
      </dgm:t>
    </dgm:pt>
    <dgm:pt modelId="{61FA1025-F193-A147-818B-0805486A8A7C}" type="pres">
      <dgm:prSet presAssocID="{6EDDFEF9-0956-334E-AA7D-F295AF3C7230}" presName="cycle" presStyleCnt="0">
        <dgm:presLayoutVars>
          <dgm:dir/>
          <dgm:resizeHandles val="exact"/>
        </dgm:presLayoutVars>
      </dgm:prSet>
      <dgm:spPr/>
    </dgm:pt>
    <dgm:pt modelId="{2A33BD55-0A96-8446-A6FE-E7BCB2F0A67B}" type="pres">
      <dgm:prSet presAssocID="{1B2C0E4C-3270-DB4C-9B98-FE19923BF813}" presName="node" presStyleLbl="node1" presStyleIdx="0" presStyleCnt="5">
        <dgm:presLayoutVars>
          <dgm:bulletEnabled val="1"/>
        </dgm:presLayoutVars>
      </dgm:prSet>
      <dgm:spPr/>
    </dgm:pt>
    <dgm:pt modelId="{79897177-B08F-4742-A128-2FEDF2FFBDCE}" type="pres">
      <dgm:prSet presAssocID="{DF14A4D7-D3C1-544A-BB05-EC4028F81632}" presName="sibTrans" presStyleLbl="sibTrans2D1" presStyleIdx="0" presStyleCnt="5"/>
      <dgm:spPr/>
    </dgm:pt>
    <dgm:pt modelId="{EF8A5806-F198-A643-B06A-60AD1ADDD4A1}" type="pres">
      <dgm:prSet presAssocID="{DF14A4D7-D3C1-544A-BB05-EC4028F81632}" presName="connectorText" presStyleLbl="sibTrans2D1" presStyleIdx="0" presStyleCnt="5"/>
      <dgm:spPr/>
    </dgm:pt>
    <dgm:pt modelId="{3C5F7642-6C67-9F43-9A73-B8FB084DE0B1}" type="pres">
      <dgm:prSet presAssocID="{3260A2D7-A073-364E-A2B8-0A37549D7ED7}" presName="node" presStyleLbl="node1" presStyleIdx="1" presStyleCnt="5">
        <dgm:presLayoutVars>
          <dgm:bulletEnabled val="1"/>
        </dgm:presLayoutVars>
      </dgm:prSet>
      <dgm:spPr/>
    </dgm:pt>
    <dgm:pt modelId="{E34B1198-70AC-DB48-A4B5-636C52E318CB}" type="pres">
      <dgm:prSet presAssocID="{D84B7BA8-DB34-8342-A05A-7F447BB0BF71}" presName="sibTrans" presStyleLbl="sibTrans2D1" presStyleIdx="1" presStyleCnt="5"/>
      <dgm:spPr/>
    </dgm:pt>
    <dgm:pt modelId="{C32BD4E0-BF69-F14E-88C6-F782E3AE30E2}" type="pres">
      <dgm:prSet presAssocID="{D84B7BA8-DB34-8342-A05A-7F447BB0BF71}" presName="connectorText" presStyleLbl="sibTrans2D1" presStyleIdx="1" presStyleCnt="5"/>
      <dgm:spPr/>
    </dgm:pt>
    <dgm:pt modelId="{B86A1060-232A-5A4A-80CA-EB2035FC11A4}" type="pres">
      <dgm:prSet presAssocID="{52C44CA8-8100-4348-A3FE-3E6832711A13}" presName="node" presStyleLbl="node1" presStyleIdx="2" presStyleCnt="5">
        <dgm:presLayoutVars>
          <dgm:bulletEnabled val="1"/>
        </dgm:presLayoutVars>
      </dgm:prSet>
      <dgm:spPr/>
    </dgm:pt>
    <dgm:pt modelId="{D13C3D83-DB05-C24E-A0F9-06D2885666AD}" type="pres">
      <dgm:prSet presAssocID="{46CF88F2-AEDB-EA4F-9861-BFFE6C9CB1C4}" presName="sibTrans" presStyleLbl="sibTrans2D1" presStyleIdx="2" presStyleCnt="5"/>
      <dgm:spPr/>
    </dgm:pt>
    <dgm:pt modelId="{2C18165F-7DFC-C943-9D2D-8223A9DFBFFD}" type="pres">
      <dgm:prSet presAssocID="{46CF88F2-AEDB-EA4F-9861-BFFE6C9CB1C4}" presName="connectorText" presStyleLbl="sibTrans2D1" presStyleIdx="2" presStyleCnt="5"/>
      <dgm:spPr/>
    </dgm:pt>
    <dgm:pt modelId="{0BB88054-C812-0D4E-A864-EB53AC9F3F5E}" type="pres">
      <dgm:prSet presAssocID="{8519C427-A065-8D41-9215-8F158B1AE662}" presName="node" presStyleLbl="node1" presStyleIdx="3" presStyleCnt="5">
        <dgm:presLayoutVars>
          <dgm:bulletEnabled val="1"/>
        </dgm:presLayoutVars>
      </dgm:prSet>
      <dgm:spPr/>
    </dgm:pt>
    <dgm:pt modelId="{10E12AF3-832B-A74B-997F-054D7EB5161A}" type="pres">
      <dgm:prSet presAssocID="{AFD7EA41-ACAB-8049-968F-34DD20608173}" presName="sibTrans" presStyleLbl="sibTrans2D1" presStyleIdx="3" presStyleCnt="5"/>
      <dgm:spPr/>
    </dgm:pt>
    <dgm:pt modelId="{8F3BBD1A-E077-7B4E-A171-A011D83D76D7}" type="pres">
      <dgm:prSet presAssocID="{AFD7EA41-ACAB-8049-968F-34DD20608173}" presName="connectorText" presStyleLbl="sibTrans2D1" presStyleIdx="3" presStyleCnt="5"/>
      <dgm:spPr/>
    </dgm:pt>
    <dgm:pt modelId="{CB17CC10-982A-2540-B999-20BB5B48036C}" type="pres">
      <dgm:prSet presAssocID="{5E8105E8-03F4-3044-A545-9B467AD1839F}" presName="node" presStyleLbl="node1" presStyleIdx="4" presStyleCnt="5">
        <dgm:presLayoutVars>
          <dgm:bulletEnabled val="1"/>
        </dgm:presLayoutVars>
      </dgm:prSet>
      <dgm:spPr/>
    </dgm:pt>
    <dgm:pt modelId="{25151684-0485-5C43-8A1D-6BB5B1246F14}" type="pres">
      <dgm:prSet presAssocID="{74776904-305A-F248-9173-56DFF62A1226}" presName="sibTrans" presStyleLbl="sibTrans2D1" presStyleIdx="4" presStyleCnt="5"/>
      <dgm:spPr/>
    </dgm:pt>
    <dgm:pt modelId="{56CAA80D-19C9-B14E-BCC2-124B00206BEE}" type="pres">
      <dgm:prSet presAssocID="{74776904-305A-F248-9173-56DFF62A1226}" presName="connectorText" presStyleLbl="sibTrans2D1" presStyleIdx="4" presStyleCnt="5"/>
      <dgm:spPr/>
    </dgm:pt>
  </dgm:ptLst>
  <dgm:cxnLst>
    <dgm:cxn modelId="{1FDCCB09-D3D1-E54D-8571-870543663449}" type="presOf" srcId="{52C44CA8-8100-4348-A3FE-3E6832711A13}" destId="{B86A1060-232A-5A4A-80CA-EB2035FC11A4}" srcOrd="0" destOrd="0" presId="urn:microsoft.com/office/officeart/2005/8/layout/cycle2"/>
    <dgm:cxn modelId="{080F6723-BF6C-5240-9654-B55196EDFDC4}" type="presOf" srcId="{74776904-305A-F248-9173-56DFF62A1226}" destId="{25151684-0485-5C43-8A1D-6BB5B1246F14}" srcOrd="0" destOrd="0" presId="urn:microsoft.com/office/officeart/2005/8/layout/cycle2"/>
    <dgm:cxn modelId="{1CE57C23-3160-CE46-8C8C-8882D3233FA9}" type="presOf" srcId="{46CF88F2-AEDB-EA4F-9861-BFFE6C9CB1C4}" destId="{2C18165F-7DFC-C943-9D2D-8223A9DFBFFD}" srcOrd="1" destOrd="0" presId="urn:microsoft.com/office/officeart/2005/8/layout/cycle2"/>
    <dgm:cxn modelId="{6C442137-A5BC-2E4D-9EF0-49DA5AD7AC41}" srcId="{6EDDFEF9-0956-334E-AA7D-F295AF3C7230}" destId="{52C44CA8-8100-4348-A3FE-3E6832711A13}" srcOrd="2" destOrd="0" parTransId="{2E1A6A38-FD8A-FB4E-BBA7-FDCB44439B8B}" sibTransId="{46CF88F2-AEDB-EA4F-9861-BFFE6C9CB1C4}"/>
    <dgm:cxn modelId="{CCBD0840-96DE-EC44-AF4D-4659F370F27A}" type="presOf" srcId="{46CF88F2-AEDB-EA4F-9861-BFFE6C9CB1C4}" destId="{D13C3D83-DB05-C24E-A0F9-06D2885666AD}" srcOrd="0" destOrd="0" presId="urn:microsoft.com/office/officeart/2005/8/layout/cycle2"/>
    <dgm:cxn modelId="{41E3BA4C-7B02-524F-B9BA-2DAE0EC772C1}" type="presOf" srcId="{DF14A4D7-D3C1-544A-BB05-EC4028F81632}" destId="{79897177-B08F-4742-A128-2FEDF2FFBDCE}" srcOrd="0" destOrd="0" presId="urn:microsoft.com/office/officeart/2005/8/layout/cycle2"/>
    <dgm:cxn modelId="{0088765D-FA9A-024D-B7B0-936160E511E8}" type="presOf" srcId="{3260A2D7-A073-364E-A2B8-0A37549D7ED7}" destId="{3C5F7642-6C67-9F43-9A73-B8FB084DE0B1}" srcOrd="0" destOrd="0" presId="urn:microsoft.com/office/officeart/2005/8/layout/cycle2"/>
    <dgm:cxn modelId="{4A82AB62-FFC0-4045-B388-33C60FB4745F}" type="presOf" srcId="{D84B7BA8-DB34-8342-A05A-7F447BB0BF71}" destId="{C32BD4E0-BF69-F14E-88C6-F782E3AE30E2}" srcOrd="1" destOrd="0" presId="urn:microsoft.com/office/officeart/2005/8/layout/cycle2"/>
    <dgm:cxn modelId="{6D021C70-8D2D-CA40-A22B-423519E1A05E}" type="presOf" srcId="{DF14A4D7-D3C1-544A-BB05-EC4028F81632}" destId="{EF8A5806-F198-A643-B06A-60AD1ADDD4A1}" srcOrd="1" destOrd="0" presId="urn:microsoft.com/office/officeart/2005/8/layout/cycle2"/>
    <dgm:cxn modelId="{BC2F7D75-C8F5-2542-AD2C-DB830CB3D6D3}" type="presOf" srcId="{AFD7EA41-ACAB-8049-968F-34DD20608173}" destId="{8F3BBD1A-E077-7B4E-A171-A011D83D76D7}" srcOrd="1" destOrd="0" presId="urn:microsoft.com/office/officeart/2005/8/layout/cycle2"/>
    <dgm:cxn modelId="{E2C65C76-328E-2D40-9CAB-739653C2C35D}" type="presOf" srcId="{1B2C0E4C-3270-DB4C-9B98-FE19923BF813}" destId="{2A33BD55-0A96-8446-A6FE-E7BCB2F0A67B}" srcOrd="0" destOrd="0" presId="urn:microsoft.com/office/officeart/2005/8/layout/cycle2"/>
    <dgm:cxn modelId="{935B9783-0247-F84C-8B3B-00BB7204A5CD}" type="presOf" srcId="{5E8105E8-03F4-3044-A545-9B467AD1839F}" destId="{CB17CC10-982A-2540-B999-20BB5B48036C}" srcOrd="0" destOrd="0" presId="urn:microsoft.com/office/officeart/2005/8/layout/cycle2"/>
    <dgm:cxn modelId="{732B978A-5D7B-0740-9A2B-C9B7642D7901}" type="presOf" srcId="{6EDDFEF9-0956-334E-AA7D-F295AF3C7230}" destId="{61FA1025-F193-A147-818B-0805486A8A7C}" srcOrd="0" destOrd="0" presId="urn:microsoft.com/office/officeart/2005/8/layout/cycle2"/>
    <dgm:cxn modelId="{A77FFD92-6DFA-1F49-BB1A-01871B75B1A9}" srcId="{6EDDFEF9-0956-334E-AA7D-F295AF3C7230}" destId="{1B2C0E4C-3270-DB4C-9B98-FE19923BF813}" srcOrd="0" destOrd="0" parTransId="{A1CA5C5E-1ACE-9642-BB7E-D5FD3586B90D}" sibTransId="{DF14A4D7-D3C1-544A-BB05-EC4028F81632}"/>
    <dgm:cxn modelId="{CD4EBCA8-661B-0B48-8CB4-67A3B48B51A4}" type="presOf" srcId="{AFD7EA41-ACAB-8049-968F-34DD20608173}" destId="{10E12AF3-832B-A74B-997F-054D7EB5161A}" srcOrd="0" destOrd="0" presId="urn:microsoft.com/office/officeart/2005/8/layout/cycle2"/>
    <dgm:cxn modelId="{9B8388C3-3CBD-004E-B7AA-B9B2F4EC2D7B}" srcId="{6EDDFEF9-0956-334E-AA7D-F295AF3C7230}" destId="{8519C427-A065-8D41-9215-8F158B1AE662}" srcOrd="3" destOrd="0" parTransId="{E909DA55-114D-EA48-B543-405B8A623514}" sibTransId="{AFD7EA41-ACAB-8049-968F-34DD20608173}"/>
    <dgm:cxn modelId="{F13AB5D1-7C2E-F444-A90A-3C3A34535498}" type="presOf" srcId="{8519C427-A065-8D41-9215-8F158B1AE662}" destId="{0BB88054-C812-0D4E-A864-EB53AC9F3F5E}" srcOrd="0" destOrd="0" presId="urn:microsoft.com/office/officeart/2005/8/layout/cycle2"/>
    <dgm:cxn modelId="{0480EAD8-8A39-7E42-84A6-F6D4C8C24536}" srcId="{6EDDFEF9-0956-334E-AA7D-F295AF3C7230}" destId="{5E8105E8-03F4-3044-A545-9B467AD1839F}" srcOrd="4" destOrd="0" parTransId="{C74465F6-9930-E048-B7DD-556D2F3BBF73}" sibTransId="{74776904-305A-F248-9173-56DFF62A1226}"/>
    <dgm:cxn modelId="{1D5E11DA-32DA-3843-A475-601B53516EE9}" type="presOf" srcId="{D84B7BA8-DB34-8342-A05A-7F447BB0BF71}" destId="{E34B1198-70AC-DB48-A4B5-636C52E318CB}" srcOrd="0" destOrd="0" presId="urn:microsoft.com/office/officeart/2005/8/layout/cycle2"/>
    <dgm:cxn modelId="{04704BE9-EFAA-144B-B577-2FCFC07AADA5}" type="presOf" srcId="{74776904-305A-F248-9173-56DFF62A1226}" destId="{56CAA80D-19C9-B14E-BCC2-124B00206BEE}" srcOrd="1" destOrd="0" presId="urn:microsoft.com/office/officeart/2005/8/layout/cycle2"/>
    <dgm:cxn modelId="{D6C6BCF5-5392-3648-B705-F27655B56308}" srcId="{6EDDFEF9-0956-334E-AA7D-F295AF3C7230}" destId="{3260A2D7-A073-364E-A2B8-0A37549D7ED7}" srcOrd="1" destOrd="0" parTransId="{A52AA745-7B92-4244-886F-BE0244921758}" sibTransId="{D84B7BA8-DB34-8342-A05A-7F447BB0BF71}"/>
    <dgm:cxn modelId="{CBF8507D-C835-1547-A103-08B5409A16E0}" type="presParOf" srcId="{61FA1025-F193-A147-818B-0805486A8A7C}" destId="{2A33BD55-0A96-8446-A6FE-E7BCB2F0A67B}" srcOrd="0" destOrd="0" presId="urn:microsoft.com/office/officeart/2005/8/layout/cycle2"/>
    <dgm:cxn modelId="{3F35A4DF-5DD2-224C-BFEA-096267AC5A46}" type="presParOf" srcId="{61FA1025-F193-A147-818B-0805486A8A7C}" destId="{79897177-B08F-4742-A128-2FEDF2FFBDCE}" srcOrd="1" destOrd="0" presId="urn:microsoft.com/office/officeart/2005/8/layout/cycle2"/>
    <dgm:cxn modelId="{F34BAAA3-4E34-E443-BAA5-0238669C8722}" type="presParOf" srcId="{79897177-B08F-4742-A128-2FEDF2FFBDCE}" destId="{EF8A5806-F198-A643-B06A-60AD1ADDD4A1}" srcOrd="0" destOrd="0" presId="urn:microsoft.com/office/officeart/2005/8/layout/cycle2"/>
    <dgm:cxn modelId="{E913CC49-572C-6149-A495-6AE37FFCEA36}" type="presParOf" srcId="{61FA1025-F193-A147-818B-0805486A8A7C}" destId="{3C5F7642-6C67-9F43-9A73-B8FB084DE0B1}" srcOrd="2" destOrd="0" presId="urn:microsoft.com/office/officeart/2005/8/layout/cycle2"/>
    <dgm:cxn modelId="{5481B36A-F6BF-6B43-A7F0-4B64B00F1DFC}" type="presParOf" srcId="{61FA1025-F193-A147-818B-0805486A8A7C}" destId="{E34B1198-70AC-DB48-A4B5-636C52E318CB}" srcOrd="3" destOrd="0" presId="urn:microsoft.com/office/officeart/2005/8/layout/cycle2"/>
    <dgm:cxn modelId="{1BB7C843-D7D8-2B45-8622-CD60690E8B0F}" type="presParOf" srcId="{E34B1198-70AC-DB48-A4B5-636C52E318CB}" destId="{C32BD4E0-BF69-F14E-88C6-F782E3AE30E2}" srcOrd="0" destOrd="0" presId="urn:microsoft.com/office/officeart/2005/8/layout/cycle2"/>
    <dgm:cxn modelId="{76929978-A104-5945-9D4E-A802188709D1}" type="presParOf" srcId="{61FA1025-F193-A147-818B-0805486A8A7C}" destId="{B86A1060-232A-5A4A-80CA-EB2035FC11A4}" srcOrd="4" destOrd="0" presId="urn:microsoft.com/office/officeart/2005/8/layout/cycle2"/>
    <dgm:cxn modelId="{BF987D3C-6140-F04E-9198-D707231CE43D}" type="presParOf" srcId="{61FA1025-F193-A147-818B-0805486A8A7C}" destId="{D13C3D83-DB05-C24E-A0F9-06D2885666AD}" srcOrd="5" destOrd="0" presId="urn:microsoft.com/office/officeart/2005/8/layout/cycle2"/>
    <dgm:cxn modelId="{E38BF50A-1C39-6F47-9CAF-9678B1EB2DEF}" type="presParOf" srcId="{D13C3D83-DB05-C24E-A0F9-06D2885666AD}" destId="{2C18165F-7DFC-C943-9D2D-8223A9DFBFFD}" srcOrd="0" destOrd="0" presId="urn:microsoft.com/office/officeart/2005/8/layout/cycle2"/>
    <dgm:cxn modelId="{6F0F10FF-DA50-7741-B2C9-508DD89F728F}" type="presParOf" srcId="{61FA1025-F193-A147-818B-0805486A8A7C}" destId="{0BB88054-C812-0D4E-A864-EB53AC9F3F5E}" srcOrd="6" destOrd="0" presId="urn:microsoft.com/office/officeart/2005/8/layout/cycle2"/>
    <dgm:cxn modelId="{39113CDF-E02E-1246-9995-9D47739B7F33}" type="presParOf" srcId="{61FA1025-F193-A147-818B-0805486A8A7C}" destId="{10E12AF3-832B-A74B-997F-054D7EB5161A}" srcOrd="7" destOrd="0" presId="urn:microsoft.com/office/officeart/2005/8/layout/cycle2"/>
    <dgm:cxn modelId="{8B3684EE-FEAC-A540-B15C-25FD8B65D4AD}" type="presParOf" srcId="{10E12AF3-832B-A74B-997F-054D7EB5161A}" destId="{8F3BBD1A-E077-7B4E-A171-A011D83D76D7}" srcOrd="0" destOrd="0" presId="urn:microsoft.com/office/officeart/2005/8/layout/cycle2"/>
    <dgm:cxn modelId="{AC36697D-97A7-4D48-B847-5F1A4FA9C60C}" type="presParOf" srcId="{61FA1025-F193-A147-818B-0805486A8A7C}" destId="{CB17CC10-982A-2540-B999-20BB5B48036C}" srcOrd="8" destOrd="0" presId="urn:microsoft.com/office/officeart/2005/8/layout/cycle2"/>
    <dgm:cxn modelId="{B36C97FB-9DD9-244C-A6F3-0842ADC478F6}" type="presParOf" srcId="{61FA1025-F193-A147-818B-0805486A8A7C}" destId="{25151684-0485-5C43-8A1D-6BB5B1246F14}" srcOrd="9" destOrd="0" presId="urn:microsoft.com/office/officeart/2005/8/layout/cycle2"/>
    <dgm:cxn modelId="{F38257DB-85C1-0346-823C-261979A669C7}" type="presParOf" srcId="{25151684-0485-5C43-8A1D-6BB5B1246F14}" destId="{56CAA80D-19C9-B14E-BCC2-124B00206BEE}"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4E2A9A-DF9D-D24A-A024-DF9E825825FD}" type="doc">
      <dgm:prSet loTypeId="urn:microsoft.com/office/officeart/2005/8/layout/hProcess9" loCatId="process" qsTypeId="urn:microsoft.com/office/officeart/2005/8/quickstyle/simple1" qsCatId="simple" csTypeId="urn:microsoft.com/office/officeart/2005/8/colors/accent2_2" csCatId="accent2"/>
      <dgm:spPr/>
      <dgm:t>
        <a:bodyPr/>
        <a:lstStyle/>
        <a:p>
          <a:endParaRPr lang="en-US"/>
        </a:p>
      </dgm:t>
    </dgm:pt>
    <dgm:pt modelId="{6F3827B5-E533-FF48-B974-56969DF6568C}">
      <dgm:prSet/>
      <dgm:spPr/>
      <dgm:t>
        <a:bodyPr/>
        <a:lstStyle/>
        <a:p>
          <a:r>
            <a:rPr lang="en-US"/>
            <a:t>Website Traffic from Referral Sites </a:t>
          </a:r>
        </a:p>
      </dgm:t>
    </dgm:pt>
    <dgm:pt modelId="{D1BC259F-AF01-C04B-92C8-23EE16E94C97}" type="parTrans" cxnId="{151318C7-B0BF-9F40-B5A2-9FB985FD4D24}">
      <dgm:prSet/>
      <dgm:spPr/>
      <dgm:t>
        <a:bodyPr/>
        <a:lstStyle/>
        <a:p>
          <a:endParaRPr lang="en-US"/>
        </a:p>
      </dgm:t>
    </dgm:pt>
    <dgm:pt modelId="{EC719200-05EA-E448-A218-6EE748F59120}" type="sibTrans" cxnId="{151318C7-B0BF-9F40-B5A2-9FB985FD4D24}">
      <dgm:prSet/>
      <dgm:spPr/>
      <dgm:t>
        <a:bodyPr/>
        <a:lstStyle/>
        <a:p>
          <a:endParaRPr lang="en-US"/>
        </a:p>
      </dgm:t>
    </dgm:pt>
    <dgm:pt modelId="{565D5DCC-04CF-BD44-8002-955581068BD5}">
      <dgm:prSet/>
      <dgm:spPr/>
      <dgm:t>
        <a:bodyPr/>
        <a:lstStyle/>
        <a:p>
          <a:r>
            <a:rPr lang="en-US"/>
            <a:t>Return Visits to the Site </a:t>
          </a:r>
        </a:p>
      </dgm:t>
    </dgm:pt>
    <dgm:pt modelId="{53B82808-2363-8046-B922-D147C9B089DA}" type="parTrans" cxnId="{159FF1E1-624E-0B41-A6E9-4AA8BC7AB234}">
      <dgm:prSet/>
      <dgm:spPr/>
      <dgm:t>
        <a:bodyPr/>
        <a:lstStyle/>
        <a:p>
          <a:endParaRPr lang="en-US"/>
        </a:p>
      </dgm:t>
    </dgm:pt>
    <dgm:pt modelId="{57B06E28-FDA3-404B-A9C8-E1E8DF40052D}" type="sibTrans" cxnId="{159FF1E1-624E-0B41-A6E9-4AA8BC7AB234}">
      <dgm:prSet/>
      <dgm:spPr/>
      <dgm:t>
        <a:bodyPr/>
        <a:lstStyle/>
        <a:p>
          <a:endParaRPr lang="en-US"/>
        </a:p>
      </dgm:t>
    </dgm:pt>
    <dgm:pt modelId="{13668F36-395E-7847-B44B-004929F22BA7}">
      <dgm:prSet/>
      <dgm:spPr/>
      <dgm:t>
        <a:bodyPr/>
        <a:lstStyle/>
        <a:p>
          <a:r>
            <a:rPr lang="en-US"/>
            <a:t>Length of Time Spent on the Website </a:t>
          </a:r>
        </a:p>
      </dgm:t>
    </dgm:pt>
    <dgm:pt modelId="{494C49F1-9B50-6544-8ADB-17AD5DA59078}" type="parTrans" cxnId="{DDAEA7D6-B0BC-0840-BB26-E112B772603F}">
      <dgm:prSet/>
      <dgm:spPr/>
      <dgm:t>
        <a:bodyPr/>
        <a:lstStyle/>
        <a:p>
          <a:endParaRPr lang="en-US"/>
        </a:p>
      </dgm:t>
    </dgm:pt>
    <dgm:pt modelId="{9CD88A7D-45FF-ED41-934A-D7A17CA6CC41}" type="sibTrans" cxnId="{DDAEA7D6-B0BC-0840-BB26-E112B772603F}">
      <dgm:prSet/>
      <dgm:spPr/>
      <dgm:t>
        <a:bodyPr/>
        <a:lstStyle/>
        <a:p>
          <a:endParaRPr lang="en-US"/>
        </a:p>
      </dgm:t>
    </dgm:pt>
    <dgm:pt modelId="{186E20FD-E971-8C4F-B0BA-3D5E2873A3F1}">
      <dgm:prSet/>
      <dgm:spPr/>
      <dgm:t>
        <a:bodyPr/>
        <a:lstStyle/>
        <a:p>
          <a:r>
            <a:rPr lang="en-US"/>
            <a:t>Website Traffic from Organic Search</a:t>
          </a:r>
        </a:p>
      </dgm:t>
    </dgm:pt>
    <dgm:pt modelId="{95139047-96B0-9F45-B1F6-30DCE84534D3}" type="parTrans" cxnId="{A3856A19-0322-CA47-BA6D-B0F8E5F507A9}">
      <dgm:prSet/>
      <dgm:spPr/>
      <dgm:t>
        <a:bodyPr/>
        <a:lstStyle/>
        <a:p>
          <a:endParaRPr lang="en-US"/>
        </a:p>
      </dgm:t>
    </dgm:pt>
    <dgm:pt modelId="{6040FC2F-2EC6-584D-A866-E1276A9D734E}" type="sibTrans" cxnId="{A3856A19-0322-CA47-BA6D-B0F8E5F507A9}">
      <dgm:prSet/>
      <dgm:spPr/>
      <dgm:t>
        <a:bodyPr/>
        <a:lstStyle/>
        <a:p>
          <a:endParaRPr lang="en-US"/>
        </a:p>
      </dgm:t>
    </dgm:pt>
    <dgm:pt modelId="{49925783-0E17-8E48-B170-B907DD29B9AD}" type="pres">
      <dgm:prSet presAssocID="{574E2A9A-DF9D-D24A-A024-DF9E825825FD}" presName="CompostProcess" presStyleCnt="0">
        <dgm:presLayoutVars>
          <dgm:dir/>
          <dgm:resizeHandles val="exact"/>
        </dgm:presLayoutVars>
      </dgm:prSet>
      <dgm:spPr/>
    </dgm:pt>
    <dgm:pt modelId="{A339D017-FF87-924F-A241-707A665358AC}" type="pres">
      <dgm:prSet presAssocID="{574E2A9A-DF9D-D24A-A024-DF9E825825FD}" presName="arrow" presStyleLbl="bgShp" presStyleIdx="0" presStyleCnt="1"/>
      <dgm:spPr/>
    </dgm:pt>
    <dgm:pt modelId="{F335B7C7-14DA-DB46-B3C2-8F439B39A735}" type="pres">
      <dgm:prSet presAssocID="{574E2A9A-DF9D-D24A-A024-DF9E825825FD}" presName="linearProcess" presStyleCnt="0"/>
      <dgm:spPr/>
    </dgm:pt>
    <dgm:pt modelId="{71D60B06-8E29-DD4A-A5C0-FBA08FA4B549}" type="pres">
      <dgm:prSet presAssocID="{6F3827B5-E533-FF48-B974-56969DF6568C}" presName="textNode" presStyleLbl="node1" presStyleIdx="0" presStyleCnt="4">
        <dgm:presLayoutVars>
          <dgm:bulletEnabled val="1"/>
        </dgm:presLayoutVars>
      </dgm:prSet>
      <dgm:spPr/>
    </dgm:pt>
    <dgm:pt modelId="{43C8A1CA-56C3-A44D-BE90-82029D97DC0F}" type="pres">
      <dgm:prSet presAssocID="{EC719200-05EA-E448-A218-6EE748F59120}" presName="sibTrans" presStyleCnt="0"/>
      <dgm:spPr/>
    </dgm:pt>
    <dgm:pt modelId="{E96A86FF-1ED0-0145-AB2C-9C94BE46CFC5}" type="pres">
      <dgm:prSet presAssocID="{565D5DCC-04CF-BD44-8002-955581068BD5}" presName="textNode" presStyleLbl="node1" presStyleIdx="1" presStyleCnt="4">
        <dgm:presLayoutVars>
          <dgm:bulletEnabled val="1"/>
        </dgm:presLayoutVars>
      </dgm:prSet>
      <dgm:spPr/>
    </dgm:pt>
    <dgm:pt modelId="{9DA43F51-EA33-C240-B36F-AA76E76CDC6F}" type="pres">
      <dgm:prSet presAssocID="{57B06E28-FDA3-404B-A9C8-E1E8DF40052D}" presName="sibTrans" presStyleCnt="0"/>
      <dgm:spPr/>
    </dgm:pt>
    <dgm:pt modelId="{AA032768-E497-3842-9799-808BB5EC3267}" type="pres">
      <dgm:prSet presAssocID="{13668F36-395E-7847-B44B-004929F22BA7}" presName="textNode" presStyleLbl="node1" presStyleIdx="2" presStyleCnt="4">
        <dgm:presLayoutVars>
          <dgm:bulletEnabled val="1"/>
        </dgm:presLayoutVars>
      </dgm:prSet>
      <dgm:spPr/>
    </dgm:pt>
    <dgm:pt modelId="{D17AA0D9-D0FE-DB40-9E8B-4291988C551C}" type="pres">
      <dgm:prSet presAssocID="{9CD88A7D-45FF-ED41-934A-D7A17CA6CC41}" presName="sibTrans" presStyleCnt="0"/>
      <dgm:spPr/>
    </dgm:pt>
    <dgm:pt modelId="{5F6AB850-77E0-9E4A-ADFE-4E87CD9FA16A}" type="pres">
      <dgm:prSet presAssocID="{186E20FD-E971-8C4F-B0BA-3D5E2873A3F1}" presName="textNode" presStyleLbl="node1" presStyleIdx="3" presStyleCnt="4">
        <dgm:presLayoutVars>
          <dgm:bulletEnabled val="1"/>
        </dgm:presLayoutVars>
      </dgm:prSet>
      <dgm:spPr/>
    </dgm:pt>
  </dgm:ptLst>
  <dgm:cxnLst>
    <dgm:cxn modelId="{A3856A19-0322-CA47-BA6D-B0F8E5F507A9}" srcId="{574E2A9A-DF9D-D24A-A024-DF9E825825FD}" destId="{186E20FD-E971-8C4F-B0BA-3D5E2873A3F1}" srcOrd="3" destOrd="0" parTransId="{95139047-96B0-9F45-B1F6-30DCE84534D3}" sibTransId="{6040FC2F-2EC6-584D-A866-E1276A9D734E}"/>
    <dgm:cxn modelId="{42B22B63-0DB4-0941-8DA3-DDC996CE9C1F}" type="presOf" srcId="{6F3827B5-E533-FF48-B974-56969DF6568C}" destId="{71D60B06-8E29-DD4A-A5C0-FBA08FA4B549}" srcOrd="0" destOrd="0" presId="urn:microsoft.com/office/officeart/2005/8/layout/hProcess9"/>
    <dgm:cxn modelId="{DEA14B67-A004-5645-9E1A-7099BC9E0CD2}" type="presOf" srcId="{565D5DCC-04CF-BD44-8002-955581068BD5}" destId="{E96A86FF-1ED0-0145-AB2C-9C94BE46CFC5}" srcOrd="0" destOrd="0" presId="urn:microsoft.com/office/officeart/2005/8/layout/hProcess9"/>
    <dgm:cxn modelId="{3771BBA2-061F-E64A-81F0-60EB7037E538}" type="presOf" srcId="{186E20FD-E971-8C4F-B0BA-3D5E2873A3F1}" destId="{5F6AB850-77E0-9E4A-ADFE-4E87CD9FA16A}" srcOrd="0" destOrd="0" presId="urn:microsoft.com/office/officeart/2005/8/layout/hProcess9"/>
    <dgm:cxn modelId="{96D829BA-9CAF-B645-9FF2-8692A2967345}" type="presOf" srcId="{13668F36-395E-7847-B44B-004929F22BA7}" destId="{AA032768-E497-3842-9799-808BB5EC3267}" srcOrd="0" destOrd="0" presId="urn:microsoft.com/office/officeart/2005/8/layout/hProcess9"/>
    <dgm:cxn modelId="{151318C7-B0BF-9F40-B5A2-9FB985FD4D24}" srcId="{574E2A9A-DF9D-D24A-A024-DF9E825825FD}" destId="{6F3827B5-E533-FF48-B974-56969DF6568C}" srcOrd="0" destOrd="0" parTransId="{D1BC259F-AF01-C04B-92C8-23EE16E94C97}" sibTransId="{EC719200-05EA-E448-A218-6EE748F59120}"/>
    <dgm:cxn modelId="{DDAEA7D6-B0BC-0840-BB26-E112B772603F}" srcId="{574E2A9A-DF9D-D24A-A024-DF9E825825FD}" destId="{13668F36-395E-7847-B44B-004929F22BA7}" srcOrd="2" destOrd="0" parTransId="{494C49F1-9B50-6544-8ADB-17AD5DA59078}" sibTransId="{9CD88A7D-45FF-ED41-934A-D7A17CA6CC41}"/>
    <dgm:cxn modelId="{159FF1E1-624E-0B41-A6E9-4AA8BC7AB234}" srcId="{574E2A9A-DF9D-D24A-A024-DF9E825825FD}" destId="{565D5DCC-04CF-BD44-8002-955581068BD5}" srcOrd="1" destOrd="0" parTransId="{53B82808-2363-8046-B922-D147C9B089DA}" sibTransId="{57B06E28-FDA3-404B-A9C8-E1E8DF40052D}"/>
    <dgm:cxn modelId="{CBA882F4-0E67-4B48-851E-AE8540B16807}" type="presOf" srcId="{574E2A9A-DF9D-D24A-A024-DF9E825825FD}" destId="{49925783-0E17-8E48-B170-B907DD29B9AD}" srcOrd="0" destOrd="0" presId="urn:microsoft.com/office/officeart/2005/8/layout/hProcess9"/>
    <dgm:cxn modelId="{D94ABCA1-4432-A448-9008-400E224D1958}" type="presParOf" srcId="{49925783-0E17-8E48-B170-B907DD29B9AD}" destId="{A339D017-FF87-924F-A241-707A665358AC}" srcOrd="0" destOrd="0" presId="urn:microsoft.com/office/officeart/2005/8/layout/hProcess9"/>
    <dgm:cxn modelId="{B7FC4B74-22E6-704C-90CB-54D0582E4D51}" type="presParOf" srcId="{49925783-0E17-8E48-B170-B907DD29B9AD}" destId="{F335B7C7-14DA-DB46-B3C2-8F439B39A735}" srcOrd="1" destOrd="0" presId="urn:microsoft.com/office/officeart/2005/8/layout/hProcess9"/>
    <dgm:cxn modelId="{59774AFB-65C5-BD4B-A83C-162E9E01B2A2}" type="presParOf" srcId="{F335B7C7-14DA-DB46-B3C2-8F439B39A735}" destId="{71D60B06-8E29-DD4A-A5C0-FBA08FA4B549}" srcOrd="0" destOrd="0" presId="urn:microsoft.com/office/officeart/2005/8/layout/hProcess9"/>
    <dgm:cxn modelId="{6613824A-0630-124B-9538-1AC7769EEE9E}" type="presParOf" srcId="{F335B7C7-14DA-DB46-B3C2-8F439B39A735}" destId="{43C8A1CA-56C3-A44D-BE90-82029D97DC0F}" srcOrd="1" destOrd="0" presId="urn:microsoft.com/office/officeart/2005/8/layout/hProcess9"/>
    <dgm:cxn modelId="{FE9255F2-2B3F-244E-8C6D-1623F0329A06}" type="presParOf" srcId="{F335B7C7-14DA-DB46-B3C2-8F439B39A735}" destId="{E96A86FF-1ED0-0145-AB2C-9C94BE46CFC5}" srcOrd="2" destOrd="0" presId="urn:microsoft.com/office/officeart/2005/8/layout/hProcess9"/>
    <dgm:cxn modelId="{2ADFEC9B-4DCA-A944-A356-7B77CE83A8FA}" type="presParOf" srcId="{F335B7C7-14DA-DB46-B3C2-8F439B39A735}" destId="{9DA43F51-EA33-C240-B36F-AA76E76CDC6F}" srcOrd="3" destOrd="0" presId="urn:microsoft.com/office/officeart/2005/8/layout/hProcess9"/>
    <dgm:cxn modelId="{19453C26-FFC1-734F-9A0D-C375FADCADD7}" type="presParOf" srcId="{F335B7C7-14DA-DB46-B3C2-8F439B39A735}" destId="{AA032768-E497-3842-9799-808BB5EC3267}" srcOrd="4" destOrd="0" presId="urn:microsoft.com/office/officeart/2005/8/layout/hProcess9"/>
    <dgm:cxn modelId="{37B9935D-E667-0342-BE0C-E82D9E734C35}" type="presParOf" srcId="{F335B7C7-14DA-DB46-B3C2-8F439B39A735}" destId="{D17AA0D9-D0FE-DB40-9E8B-4291988C551C}" srcOrd="5" destOrd="0" presId="urn:microsoft.com/office/officeart/2005/8/layout/hProcess9"/>
    <dgm:cxn modelId="{13701F52-E602-424E-B814-C885C8281001}" type="presParOf" srcId="{F335B7C7-14DA-DB46-B3C2-8F439B39A735}" destId="{5F6AB850-77E0-9E4A-ADFE-4E87CD9FA16A}"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4E2A9A-DF9D-D24A-A024-DF9E825825FD}" type="doc">
      <dgm:prSet loTypeId="urn:microsoft.com/office/officeart/2005/8/layout/hProcess9" loCatId="process" qsTypeId="urn:microsoft.com/office/officeart/2005/8/quickstyle/simple1" qsCatId="simple" csTypeId="urn:microsoft.com/office/officeart/2005/8/colors/accent2_2" csCatId="accent2"/>
      <dgm:spPr/>
      <dgm:t>
        <a:bodyPr/>
        <a:lstStyle/>
        <a:p>
          <a:endParaRPr lang="en-US"/>
        </a:p>
      </dgm:t>
    </dgm:pt>
    <dgm:pt modelId="{6F3827B5-E533-FF48-B974-56969DF6568C}">
      <dgm:prSet/>
      <dgm:spPr/>
      <dgm:t>
        <a:bodyPr/>
        <a:lstStyle/>
        <a:p>
          <a:r>
            <a:rPr lang="en-US"/>
            <a:t>Website Traffic from Referral Sites </a:t>
          </a:r>
        </a:p>
      </dgm:t>
    </dgm:pt>
    <dgm:pt modelId="{D1BC259F-AF01-C04B-92C8-23EE16E94C97}" type="parTrans" cxnId="{151318C7-B0BF-9F40-B5A2-9FB985FD4D24}">
      <dgm:prSet/>
      <dgm:spPr/>
      <dgm:t>
        <a:bodyPr/>
        <a:lstStyle/>
        <a:p>
          <a:endParaRPr lang="en-US"/>
        </a:p>
      </dgm:t>
    </dgm:pt>
    <dgm:pt modelId="{EC719200-05EA-E448-A218-6EE748F59120}" type="sibTrans" cxnId="{151318C7-B0BF-9F40-B5A2-9FB985FD4D24}">
      <dgm:prSet/>
      <dgm:spPr/>
      <dgm:t>
        <a:bodyPr/>
        <a:lstStyle/>
        <a:p>
          <a:endParaRPr lang="en-US"/>
        </a:p>
      </dgm:t>
    </dgm:pt>
    <dgm:pt modelId="{565D5DCC-04CF-BD44-8002-955581068BD5}">
      <dgm:prSet/>
      <dgm:spPr/>
      <dgm:t>
        <a:bodyPr/>
        <a:lstStyle/>
        <a:p>
          <a:r>
            <a:rPr lang="en-US"/>
            <a:t>Return Visits to the Site </a:t>
          </a:r>
        </a:p>
      </dgm:t>
    </dgm:pt>
    <dgm:pt modelId="{53B82808-2363-8046-B922-D147C9B089DA}" type="parTrans" cxnId="{159FF1E1-624E-0B41-A6E9-4AA8BC7AB234}">
      <dgm:prSet/>
      <dgm:spPr/>
      <dgm:t>
        <a:bodyPr/>
        <a:lstStyle/>
        <a:p>
          <a:endParaRPr lang="en-US"/>
        </a:p>
      </dgm:t>
    </dgm:pt>
    <dgm:pt modelId="{57B06E28-FDA3-404B-A9C8-E1E8DF40052D}" type="sibTrans" cxnId="{159FF1E1-624E-0B41-A6E9-4AA8BC7AB234}">
      <dgm:prSet/>
      <dgm:spPr/>
      <dgm:t>
        <a:bodyPr/>
        <a:lstStyle/>
        <a:p>
          <a:endParaRPr lang="en-US"/>
        </a:p>
      </dgm:t>
    </dgm:pt>
    <dgm:pt modelId="{13668F36-395E-7847-B44B-004929F22BA7}">
      <dgm:prSet/>
      <dgm:spPr/>
      <dgm:t>
        <a:bodyPr/>
        <a:lstStyle/>
        <a:p>
          <a:r>
            <a:rPr lang="en-US" dirty="0"/>
            <a:t>Length of Time Spent on the Website </a:t>
          </a:r>
        </a:p>
      </dgm:t>
    </dgm:pt>
    <dgm:pt modelId="{494C49F1-9B50-6544-8ADB-17AD5DA59078}" type="parTrans" cxnId="{DDAEA7D6-B0BC-0840-BB26-E112B772603F}">
      <dgm:prSet/>
      <dgm:spPr/>
      <dgm:t>
        <a:bodyPr/>
        <a:lstStyle/>
        <a:p>
          <a:endParaRPr lang="en-US"/>
        </a:p>
      </dgm:t>
    </dgm:pt>
    <dgm:pt modelId="{9CD88A7D-45FF-ED41-934A-D7A17CA6CC41}" type="sibTrans" cxnId="{DDAEA7D6-B0BC-0840-BB26-E112B772603F}">
      <dgm:prSet/>
      <dgm:spPr/>
      <dgm:t>
        <a:bodyPr/>
        <a:lstStyle/>
        <a:p>
          <a:endParaRPr lang="en-US"/>
        </a:p>
      </dgm:t>
    </dgm:pt>
    <dgm:pt modelId="{186E20FD-E971-8C4F-B0BA-3D5E2873A3F1}">
      <dgm:prSet/>
      <dgm:spPr/>
      <dgm:t>
        <a:bodyPr/>
        <a:lstStyle/>
        <a:p>
          <a:r>
            <a:rPr lang="en-US"/>
            <a:t>Website Traffic from Organic Search</a:t>
          </a:r>
        </a:p>
      </dgm:t>
    </dgm:pt>
    <dgm:pt modelId="{95139047-96B0-9F45-B1F6-30DCE84534D3}" type="parTrans" cxnId="{A3856A19-0322-CA47-BA6D-B0F8E5F507A9}">
      <dgm:prSet/>
      <dgm:spPr/>
      <dgm:t>
        <a:bodyPr/>
        <a:lstStyle/>
        <a:p>
          <a:endParaRPr lang="en-US"/>
        </a:p>
      </dgm:t>
    </dgm:pt>
    <dgm:pt modelId="{6040FC2F-2EC6-584D-A866-E1276A9D734E}" type="sibTrans" cxnId="{A3856A19-0322-CA47-BA6D-B0F8E5F507A9}">
      <dgm:prSet/>
      <dgm:spPr/>
      <dgm:t>
        <a:bodyPr/>
        <a:lstStyle/>
        <a:p>
          <a:endParaRPr lang="en-US"/>
        </a:p>
      </dgm:t>
    </dgm:pt>
    <dgm:pt modelId="{49925783-0E17-8E48-B170-B907DD29B9AD}" type="pres">
      <dgm:prSet presAssocID="{574E2A9A-DF9D-D24A-A024-DF9E825825FD}" presName="CompostProcess" presStyleCnt="0">
        <dgm:presLayoutVars>
          <dgm:dir/>
          <dgm:resizeHandles val="exact"/>
        </dgm:presLayoutVars>
      </dgm:prSet>
      <dgm:spPr/>
    </dgm:pt>
    <dgm:pt modelId="{A339D017-FF87-924F-A241-707A665358AC}" type="pres">
      <dgm:prSet presAssocID="{574E2A9A-DF9D-D24A-A024-DF9E825825FD}" presName="arrow" presStyleLbl="bgShp" presStyleIdx="0" presStyleCnt="1"/>
      <dgm:spPr/>
    </dgm:pt>
    <dgm:pt modelId="{F335B7C7-14DA-DB46-B3C2-8F439B39A735}" type="pres">
      <dgm:prSet presAssocID="{574E2A9A-DF9D-D24A-A024-DF9E825825FD}" presName="linearProcess" presStyleCnt="0"/>
      <dgm:spPr/>
    </dgm:pt>
    <dgm:pt modelId="{71D60B06-8E29-DD4A-A5C0-FBA08FA4B549}" type="pres">
      <dgm:prSet presAssocID="{6F3827B5-E533-FF48-B974-56969DF6568C}" presName="textNode" presStyleLbl="node1" presStyleIdx="0" presStyleCnt="4">
        <dgm:presLayoutVars>
          <dgm:bulletEnabled val="1"/>
        </dgm:presLayoutVars>
      </dgm:prSet>
      <dgm:spPr/>
    </dgm:pt>
    <dgm:pt modelId="{43C8A1CA-56C3-A44D-BE90-82029D97DC0F}" type="pres">
      <dgm:prSet presAssocID="{EC719200-05EA-E448-A218-6EE748F59120}" presName="sibTrans" presStyleCnt="0"/>
      <dgm:spPr/>
    </dgm:pt>
    <dgm:pt modelId="{E96A86FF-1ED0-0145-AB2C-9C94BE46CFC5}" type="pres">
      <dgm:prSet presAssocID="{565D5DCC-04CF-BD44-8002-955581068BD5}" presName="textNode" presStyleLbl="node1" presStyleIdx="1" presStyleCnt="4">
        <dgm:presLayoutVars>
          <dgm:bulletEnabled val="1"/>
        </dgm:presLayoutVars>
      </dgm:prSet>
      <dgm:spPr/>
    </dgm:pt>
    <dgm:pt modelId="{9DA43F51-EA33-C240-B36F-AA76E76CDC6F}" type="pres">
      <dgm:prSet presAssocID="{57B06E28-FDA3-404B-A9C8-E1E8DF40052D}" presName="sibTrans" presStyleCnt="0"/>
      <dgm:spPr/>
    </dgm:pt>
    <dgm:pt modelId="{AA032768-E497-3842-9799-808BB5EC3267}" type="pres">
      <dgm:prSet presAssocID="{13668F36-395E-7847-B44B-004929F22BA7}" presName="textNode" presStyleLbl="node1" presStyleIdx="2" presStyleCnt="4">
        <dgm:presLayoutVars>
          <dgm:bulletEnabled val="1"/>
        </dgm:presLayoutVars>
      </dgm:prSet>
      <dgm:spPr/>
    </dgm:pt>
    <dgm:pt modelId="{D17AA0D9-D0FE-DB40-9E8B-4291988C551C}" type="pres">
      <dgm:prSet presAssocID="{9CD88A7D-45FF-ED41-934A-D7A17CA6CC41}" presName="sibTrans" presStyleCnt="0"/>
      <dgm:spPr/>
    </dgm:pt>
    <dgm:pt modelId="{5F6AB850-77E0-9E4A-ADFE-4E87CD9FA16A}" type="pres">
      <dgm:prSet presAssocID="{186E20FD-E971-8C4F-B0BA-3D5E2873A3F1}" presName="textNode" presStyleLbl="node1" presStyleIdx="3" presStyleCnt="4">
        <dgm:presLayoutVars>
          <dgm:bulletEnabled val="1"/>
        </dgm:presLayoutVars>
      </dgm:prSet>
      <dgm:spPr/>
    </dgm:pt>
  </dgm:ptLst>
  <dgm:cxnLst>
    <dgm:cxn modelId="{A3856A19-0322-CA47-BA6D-B0F8E5F507A9}" srcId="{574E2A9A-DF9D-D24A-A024-DF9E825825FD}" destId="{186E20FD-E971-8C4F-B0BA-3D5E2873A3F1}" srcOrd="3" destOrd="0" parTransId="{95139047-96B0-9F45-B1F6-30DCE84534D3}" sibTransId="{6040FC2F-2EC6-584D-A866-E1276A9D734E}"/>
    <dgm:cxn modelId="{42B22B63-0DB4-0941-8DA3-DDC996CE9C1F}" type="presOf" srcId="{6F3827B5-E533-FF48-B974-56969DF6568C}" destId="{71D60B06-8E29-DD4A-A5C0-FBA08FA4B549}" srcOrd="0" destOrd="0" presId="urn:microsoft.com/office/officeart/2005/8/layout/hProcess9"/>
    <dgm:cxn modelId="{DEA14B67-A004-5645-9E1A-7099BC9E0CD2}" type="presOf" srcId="{565D5DCC-04CF-BD44-8002-955581068BD5}" destId="{E96A86FF-1ED0-0145-AB2C-9C94BE46CFC5}" srcOrd="0" destOrd="0" presId="urn:microsoft.com/office/officeart/2005/8/layout/hProcess9"/>
    <dgm:cxn modelId="{3771BBA2-061F-E64A-81F0-60EB7037E538}" type="presOf" srcId="{186E20FD-E971-8C4F-B0BA-3D5E2873A3F1}" destId="{5F6AB850-77E0-9E4A-ADFE-4E87CD9FA16A}" srcOrd="0" destOrd="0" presId="urn:microsoft.com/office/officeart/2005/8/layout/hProcess9"/>
    <dgm:cxn modelId="{96D829BA-9CAF-B645-9FF2-8692A2967345}" type="presOf" srcId="{13668F36-395E-7847-B44B-004929F22BA7}" destId="{AA032768-E497-3842-9799-808BB5EC3267}" srcOrd="0" destOrd="0" presId="urn:microsoft.com/office/officeart/2005/8/layout/hProcess9"/>
    <dgm:cxn modelId="{151318C7-B0BF-9F40-B5A2-9FB985FD4D24}" srcId="{574E2A9A-DF9D-D24A-A024-DF9E825825FD}" destId="{6F3827B5-E533-FF48-B974-56969DF6568C}" srcOrd="0" destOrd="0" parTransId="{D1BC259F-AF01-C04B-92C8-23EE16E94C97}" sibTransId="{EC719200-05EA-E448-A218-6EE748F59120}"/>
    <dgm:cxn modelId="{DDAEA7D6-B0BC-0840-BB26-E112B772603F}" srcId="{574E2A9A-DF9D-D24A-A024-DF9E825825FD}" destId="{13668F36-395E-7847-B44B-004929F22BA7}" srcOrd="2" destOrd="0" parTransId="{494C49F1-9B50-6544-8ADB-17AD5DA59078}" sibTransId="{9CD88A7D-45FF-ED41-934A-D7A17CA6CC41}"/>
    <dgm:cxn modelId="{159FF1E1-624E-0B41-A6E9-4AA8BC7AB234}" srcId="{574E2A9A-DF9D-D24A-A024-DF9E825825FD}" destId="{565D5DCC-04CF-BD44-8002-955581068BD5}" srcOrd="1" destOrd="0" parTransId="{53B82808-2363-8046-B922-D147C9B089DA}" sibTransId="{57B06E28-FDA3-404B-A9C8-E1E8DF40052D}"/>
    <dgm:cxn modelId="{CBA882F4-0E67-4B48-851E-AE8540B16807}" type="presOf" srcId="{574E2A9A-DF9D-D24A-A024-DF9E825825FD}" destId="{49925783-0E17-8E48-B170-B907DD29B9AD}" srcOrd="0" destOrd="0" presId="urn:microsoft.com/office/officeart/2005/8/layout/hProcess9"/>
    <dgm:cxn modelId="{D94ABCA1-4432-A448-9008-400E224D1958}" type="presParOf" srcId="{49925783-0E17-8E48-B170-B907DD29B9AD}" destId="{A339D017-FF87-924F-A241-707A665358AC}" srcOrd="0" destOrd="0" presId="urn:microsoft.com/office/officeart/2005/8/layout/hProcess9"/>
    <dgm:cxn modelId="{B7FC4B74-22E6-704C-90CB-54D0582E4D51}" type="presParOf" srcId="{49925783-0E17-8E48-B170-B907DD29B9AD}" destId="{F335B7C7-14DA-DB46-B3C2-8F439B39A735}" srcOrd="1" destOrd="0" presId="urn:microsoft.com/office/officeart/2005/8/layout/hProcess9"/>
    <dgm:cxn modelId="{59774AFB-65C5-BD4B-A83C-162E9E01B2A2}" type="presParOf" srcId="{F335B7C7-14DA-DB46-B3C2-8F439B39A735}" destId="{71D60B06-8E29-DD4A-A5C0-FBA08FA4B549}" srcOrd="0" destOrd="0" presId="urn:microsoft.com/office/officeart/2005/8/layout/hProcess9"/>
    <dgm:cxn modelId="{6613824A-0630-124B-9538-1AC7769EEE9E}" type="presParOf" srcId="{F335B7C7-14DA-DB46-B3C2-8F439B39A735}" destId="{43C8A1CA-56C3-A44D-BE90-82029D97DC0F}" srcOrd="1" destOrd="0" presId="urn:microsoft.com/office/officeart/2005/8/layout/hProcess9"/>
    <dgm:cxn modelId="{FE9255F2-2B3F-244E-8C6D-1623F0329A06}" type="presParOf" srcId="{F335B7C7-14DA-DB46-B3C2-8F439B39A735}" destId="{E96A86FF-1ED0-0145-AB2C-9C94BE46CFC5}" srcOrd="2" destOrd="0" presId="urn:microsoft.com/office/officeart/2005/8/layout/hProcess9"/>
    <dgm:cxn modelId="{2ADFEC9B-4DCA-A944-A356-7B77CE83A8FA}" type="presParOf" srcId="{F335B7C7-14DA-DB46-B3C2-8F439B39A735}" destId="{9DA43F51-EA33-C240-B36F-AA76E76CDC6F}" srcOrd="3" destOrd="0" presId="urn:microsoft.com/office/officeart/2005/8/layout/hProcess9"/>
    <dgm:cxn modelId="{19453C26-FFC1-734F-9A0D-C375FADCADD7}" type="presParOf" srcId="{F335B7C7-14DA-DB46-B3C2-8F439B39A735}" destId="{AA032768-E497-3842-9799-808BB5EC3267}" srcOrd="4" destOrd="0" presId="urn:microsoft.com/office/officeart/2005/8/layout/hProcess9"/>
    <dgm:cxn modelId="{37B9935D-E667-0342-BE0C-E82D9E734C35}" type="presParOf" srcId="{F335B7C7-14DA-DB46-B3C2-8F439B39A735}" destId="{D17AA0D9-D0FE-DB40-9E8B-4291988C551C}" srcOrd="5" destOrd="0" presId="urn:microsoft.com/office/officeart/2005/8/layout/hProcess9"/>
    <dgm:cxn modelId="{13701F52-E602-424E-B814-C885C8281001}" type="presParOf" srcId="{F335B7C7-14DA-DB46-B3C2-8F439B39A735}" destId="{5F6AB850-77E0-9E4A-ADFE-4E87CD9FA16A}"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74E2A9A-DF9D-D24A-A024-DF9E825825FD}" type="doc">
      <dgm:prSet loTypeId="urn:microsoft.com/office/officeart/2005/8/layout/hProcess9" loCatId="process" qsTypeId="urn:microsoft.com/office/officeart/2005/8/quickstyle/simple1" qsCatId="simple" csTypeId="urn:microsoft.com/office/officeart/2005/8/colors/accent2_2" csCatId="accent2"/>
      <dgm:spPr/>
      <dgm:t>
        <a:bodyPr/>
        <a:lstStyle/>
        <a:p>
          <a:endParaRPr lang="en-US"/>
        </a:p>
      </dgm:t>
    </dgm:pt>
    <dgm:pt modelId="{6F3827B5-E533-FF48-B974-56969DF6568C}">
      <dgm:prSet/>
      <dgm:spPr/>
      <dgm:t>
        <a:bodyPr/>
        <a:lstStyle/>
        <a:p>
          <a:r>
            <a:rPr lang="en-US"/>
            <a:t>Website Traffic from Referral Sites </a:t>
          </a:r>
        </a:p>
      </dgm:t>
    </dgm:pt>
    <dgm:pt modelId="{D1BC259F-AF01-C04B-92C8-23EE16E94C97}" type="parTrans" cxnId="{151318C7-B0BF-9F40-B5A2-9FB985FD4D24}">
      <dgm:prSet/>
      <dgm:spPr/>
      <dgm:t>
        <a:bodyPr/>
        <a:lstStyle/>
        <a:p>
          <a:endParaRPr lang="en-US"/>
        </a:p>
      </dgm:t>
    </dgm:pt>
    <dgm:pt modelId="{EC719200-05EA-E448-A218-6EE748F59120}" type="sibTrans" cxnId="{151318C7-B0BF-9F40-B5A2-9FB985FD4D24}">
      <dgm:prSet/>
      <dgm:spPr/>
      <dgm:t>
        <a:bodyPr/>
        <a:lstStyle/>
        <a:p>
          <a:endParaRPr lang="en-US"/>
        </a:p>
      </dgm:t>
    </dgm:pt>
    <dgm:pt modelId="{565D5DCC-04CF-BD44-8002-955581068BD5}">
      <dgm:prSet/>
      <dgm:spPr/>
      <dgm:t>
        <a:bodyPr/>
        <a:lstStyle/>
        <a:p>
          <a:r>
            <a:rPr lang="en-US"/>
            <a:t>Return Visits to the Site </a:t>
          </a:r>
        </a:p>
      </dgm:t>
    </dgm:pt>
    <dgm:pt modelId="{53B82808-2363-8046-B922-D147C9B089DA}" type="parTrans" cxnId="{159FF1E1-624E-0B41-A6E9-4AA8BC7AB234}">
      <dgm:prSet/>
      <dgm:spPr/>
      <dgm:t>
        <a:bodyPr/>
        <a:lstStyle/>
        <a:p>
          <a:endParaRPr lang="en-US"/>
        </a:p>
      </dgm:t>
    </dgm:pt>
    <dgm:pt modelId="{57B06E28-FDA3-404B-A9C8-E1E8DF40052D}" type="sibTrans" cxnId="{159FF1E1-624E-0B41-A6E9-4AA8BC7AB234}">
      <dgm:prSet/>
      <dgm:spPr/>
      <dgm:t>
        <a:bodyPr/>
        <a:lstStyle/>
        <a:p>
          <a:endParaRPr lang="en-US"/>
        </a:p>
      </dgm:t>
    </dgm:pt>
    <dgm:pt modelId="{13668F36-395E-7847-B44B-004929F22BA7}">
      <dgm:prSet/>
      <dgm:spPr/>
      <dgm:t>
        <a:bodyPr/>
        <a:lstStyle/>
        <a:p>
          <a:r>
            <a:rPr lang="en-US"/>
            <a:t>Length of Time Spent on the Website </a:t>
          </a:r>
        </a:p>
      </dgm:t>
    </dgm:pt>
    <dgm:pt modelId="{494C49F1-9B50-6544-8ADB-17AD5DA59078}" type="parTrans" cxnId="{DDAEA7D6-B0BC-0840-BB26-E112B772603F}">
      <dgm:prSet/>
      <dgm:spPr/>
      <dgm:t>
        <a:bodyPr/>
        <a:lstStyle/>
        <a:p>
          <a:endParaRPr lang="en-US"/>
        </a:p>
      </dgm:t>
    </dgm:pt>
    <dgm:pt modelId="{9CD88A7D-45FF-ED41-934A-D7A17CA6CC41}" type="sibTrans" cxnId="{DDAEA7D6-B0BC-0840-BB26-E112B772603F}">
      <dgm:prSet/>
      <dgm:spPr/>
      <dgm:t>
        <a:bodyPr/>
        <a:lstStyle/>
        <a:p>
          <a:endParaRPr lang="en-US"/>
        </a:p>
      </dgm:t>
    </dgm:pt>
    <dgm:pt modelId="{186E20FD-E971-8C4F-B0BA-3D5E2873A3F1}">
      <dgm:prSet/>
      <dgm:spPr/>
      <dgm:t>
        <a:bodyPr/>
        <a:lstStyle/>
        <a:p>
          <a:r>
            <a:rPr lang="en-US"/>
            <a:t>Website Traffic from Organic Search</a:t>
          </a:r>
        </a:p>
      </dgm:t>
    </dgm:pt>
    <dgm:pt modelId="{95139047-96B0-9F45-B1F6-30DCE84534D3}" type="parTrans" cxnId="{A3856A19-0322-CA47-BA6D-B0F8E5F507A9}">
      <dgm:prSet/>
      <dgm:spPr/>
      <dgm:t>
        <a:bodyPr/>
        <a:lstStyle/>
        <a:p>
          <a:endParaRPr lang="en-US"/>
        </a:p>
      </dgm:t>
    </dgm:pt>
    <dgm:pt modelId="{6040FC2F-2EC6-584D-A866-E1276A9D734E}" type="sibTrans" cxnId="{A3856A19-0322-CA47-BA6D-B0F8E5F507A9}">
      <dgm:prSet/>
      <dgm:spPr/>
      <dgm:t>
        <a:bodyPr/>
        <a:lstStyle/>
        <a:p>
          <a:endParaRPr lang="en-US"/>
        </a:p>
      </dgm:t>
    </dgm:pt>
    <dgm:pt modelId="{49925783-0E17-8E48-B170-B907DD29B9AD}" type="pres">
      <dgm:prSet presAssocID="{574E2A9A-DF9D-D24A-A024-DF9E825825FD}" presName="CompostProcess" presStyleCnt="0">
        <dgm:presLayoutVars>
          <dgm:dir/>
          <dgm:resizeHandles val="exact"/>
        </dgm:presLayoutVars>
      </dgm:prSet>
      <dgm:spPr/>
    </dgm:pt>
    <dgm:pt modelId="{A339D017-FF87-924F-A241-707A665358AC}" type="pres">
      <dgm:prSet presAssocID="{574E2A9A-DF9D-D24A-A024-DF9E825825FD}" presName="arrow" presStyleLbl="bgShp" presStyleIdx="0" presStyleCnt="1"/>
      <dgm:spPr/>
    </dgm:pt>
    <dgm:pt modelId="{F335B7C7-14DA-DB46-B3C2-8F439B39A735}" type="pres">
      <dgm:prSet presAssocID="{574E2A9A-DF9D-D24A-A024-DF9E825825FD}" presName="linearProcess" presStyleCnt="0"/>
      <dgm:spPr/>
    </dgm:pt>
    <dgm:pt modelId="{71D60B06-8E29-DD4A-A5C0-FBA08FA4B549}" type="pres">
      <dgm:prSet presAssocID="{6F3827B5-E533-FF48-B974-56969DF6568C}" presName="textNode" presStyleLbl="node1" presStyleIdx="0" presStyleCnt="4">
        <dgm:presLayoutVars>
          <dgm:bulletEnabled val="1"/>
        </dgm:presLayoutVars>
      </dgm:prSet>
      <dgm:spPr/>
    </dgm:pt>
    <dgm:pt modelId="{43C8A1CA-56C3-A44D-BE90-82029D97DC0F}" type="pres">
      <dgm:prSet presAssocID="{EC719200-05EA-E448-A218-6EE748F59120}" presName="sibTrans" presStyleCnt="0"/>
      <dgm:spPr/>
    </dgm:pt>
    <dgm:pt modelId="{E96A86FF-1ED0-0145-AB2C-9C94BE46CFC5}" type="pres">
      <dgm:prSet presAssocID="{565D5DCC-04CF-BD44-8002-955581068BD5}" presName="textNode" presStyleLbl="node1" presStyleIdx="1" presStyleCnt="4">
        <dgm:presLayoutVars>
          <dgm:bulletEnabled val="1"/>
        </dgm:presLayoutVars>
      </dgm:prSet>
      <dgm:spPr/>
    </dgm:pt>
    <dgm:pt modelId="{9DA43F51-EA33-C240-B36F-AA76E76CDC6F}" type="pres">
      <dgm:prSet presAssocID="{57B06E28-FDA3-404B-A9C8-E1E8DF40052D}" presName="sibTrans" presStyleCnt="0"/>
      <dgm:spPr/>
    </dgm:pt>
    <dgm:pt modelId="{AA032768-E497-3842-9799-808BB5EC3267}" type="pres">
      <dgm:prSet presAssocID="{13668F36-395E-7847-B44B-004929F22BA7}" presName="textNode" presStyleLbl="node1" presStyleIdx="2" presStyleCnt="4">
        <dgm:presLayoutVars>
          <dgm:bulletEnabled val="1"/>
        </dgm:presLayoutVars>
      </dgm:prSet>
      <dgm:spPr/>
    </dgm:pt>
    <dgm:pt modelId="{D17AA0D9-D0FE-DB40-9E8B-4291988C551C}" type="pres">
      <dgm:prSet presAssocID="{9CD88A7D-45FF-ED41-934A-D7A17CA6CC41}" presName="sibTrans" presStyleCnt="0"/>
      <dgm:spPr/>
    </dgm:pt>
    <dgm:pt modelId="{5F6AB850-77E0-9E4A-ADFE-4E87CD9FA16A}" type="pres">
      <dgm:prSet presAssocID="{186E20FD-E971-8C4F-B0BA-3D5E2873A3F1}" presName="textNode" presStyleLbl="node1" presStyleIdx="3" presStyleCnt="4">
        <dgm:presLayoutVars>
          <dgm:bulletEnabled val="1"/>
        </dgm:presLayoutVars>
      </dgm:prSet>
      <dgm:spPr/>
    </dgm:pt>
  </dgm:ptLst>
  <dgm:cxnLst>
    <dgm:cxn modelId="{A3856A19-0322-CA47-BA6D-B0F8E5F507A9}" srcId="{574E2A9A-DF9D-D24A-A024-DF9E825825FD}" destId="{186E20FD-E971-8C4F-B0BA-3D5E2873A3F1}" srcOrd="3" destOrd="0" parTransId="{95139047-96B0-9F45-B1F6-30DCE84534D3}" sibTransId="{6040FC2F-2EC6-584D-A866-E1276A9D734E}"/>
    <dgm:cxn modelId="{42B22B63-0DB4-0941-8DA3-DDC996CE9C1F}" type="presOf" srcId="{6F3827B5-E533-FF48-B974-56969DF6568C}" destId="{71D60B06-8E29-DD4A-A5C0-FBA08FA4B549}" srcOrd="0" destOrd="0" presId="urn:microsoft.com/office/officeart/2005/8/layout/hProcess9"/>
    <dgm:cxn modelId="{DEA14B67-A004-5645-9E1A-7099BC9E0CD2}" type="presOf" srcId="{565D5DCC-04CF-BD44-8002-955581068BD5}" destId="{E96A86FF-1ED0-0145-AB2C-9C94BE46CFC5}" srcOrd="0" destOrd="0" presId="urn:microsoft.com/office/officeart/2005/8/layout/hProcess9"/>
    <dgm:cxn modelId="{3771BBA2-061F-E64A-81F0-60EB7037E538}" type="presOf" srcId="{186E20FD-E971-8C4F-B0BA-3D5E2873A3F1}" destId="{5F6AB850-77E0-9E4A-ADFE-4E87CD9FA16A}" srcOrd="0" destOrd="0" presId="urn:microsoft.com/office/officeart/2005/8/layout/hProcess9"/>
    <dgm:cxn modelId="{96D829BA-9CAF-B645-9FF2-8692A2967345}" type="presOf" srcId="{13668F36-395E-7847-B44B-004929F22BA7}" destId="{AA032768-E497-3842-9799-808BB5EC3267}" srcOrd="0" destOrd="0" presId="urn:microsoft.com/office/officeart/2005/8/layout/hProcess9"/>
    <dgm:cxn modelId="{151318C7-B0BF-9F40-B5A2-9FB985FD4D24}" srcId="{574E2A9A-DF9D-D24A-A024-DF9E825825FD}" destId="{6F3827B5-E533-FF48-B974-56969DF6568C}" srcOrd="0" destOrd="0" parTransId="{D1BC259F-AF01-C04B-92C8-23EE16E94C97}" sibTransId="{EC719200-05EA-E448-A218-6EE748F59120}"/>
    <dgm:cxn modelId="{DDAEA7D6-B0BC-0840-BB26-E112B772603F}" srcId="{574E2A9A-DF9D-D24A-A024-DF9E825825FD}" destId="{13668F36-395E-7847-B44B-004929F22BA7}" srcOrd="2" destOrd="0" parTransId="{494C49F1-9B50-6544-8ADB-17AD5DA59078}" sibTransId="{9CD88A7D-45FF-ED41-934A-D7A17CA6CC41}"/>
    <dgm:cxn modelId="{159FF1E1-624E-0B41-A6E9-4AA8BC7AB234}" srcId="{574E2A9A-DF9D-D24A-A024-DF9E825825FD}" destId="{565D5DCC-04CF-BD44-8002-955581068BD5}" srcOrd="1" destOrd="0" parTransId="{53B82808-2363-8046-B922-D147C9B089DA}" sibTransId="{57B06E28-FDA3-404B-A9C8-E1E8DF40052D}"/>
    <dgm:cxn modelId="{CBA882F4-0E67-4B48-851E-AE8540B16807}" type="presOf" srcId="{574E2A9A-DF9D-D24A-A024-DF9E825825FD}" destId="{49925783-0E17-8E48-B170-B907DD29B9AD}" srcOrd="0" destOrd="0" presId="urn:microsoft.com/office/officeart/2005/8/layout/hProcess9"/>
    <dgm:cxn modelId="{D94ABCA1-4432-A448-9008-400E224D1958}" type="presParOf" srcId="{49925783-0E17-8E48-B170-B907DD29B9AD}" destId="{A339D017-FF87-924F-A241-707A665358AC}" srcOrd="0" destOrd="0" presId="urn:microsoft.com/office/officeart/2005/8/layout/hProcess9"/>
    <dgm:cxn modelId="{B7FC4B74-22E6-704C-90CB-54D0582E4D51}" type="presParOf" srcId="{49925783-0E17-8E48-B170-B907DD29B9AD}" destId="{F335B7C7-14DA-DB46-B3C2-8F439B39A735}" srcOrd="1" destOrd="0" presId="urn:microsoft.com/office/officeart/2005/8/layout/hProcess9"/>
    <dgm:cxn modelId="{59774AFB-65C5-BD4B-A83C-162E9E01B2A2}" type="presParOf" srcId="{F335B7C7-14DA-DB46-B3C2-8F439B39A735}" destId="{71D60B06-8E29-DD4A-A5C0-FBA08FA4B549}" srcOrd="0" destOrd="0" presId="urn:microsoft.com/office/officeart/2005/8/layout/hProcess9"/>
    <dgm:cxn modelId="{6613824A-0630-124B-9538-1AC7769EEE9E}" type="presParOf" srcId="{F335B7C7-14DA-DB46-B3C2-8F439B39A735}" destId="{43C8A1CA-56C3-A44D-BE90-82029D97DC0F}" srcOrd="1" destOrd="0" presId="urn:microsoft.com/office/officeart/2005/8/layout/hProcess9"/>
    <dgm:cxn modelId="{FE9255F2-2B3F-244E-8C6D-1623F0329A06}" type="presParOf" srcId="{F335B7C7-14DA-DB46-B3C2-8F439B39A735}" destId="{E96A86FF-1ED0-0145-AB2C-9C94BE46CFC5}" srcOrd="2" destOrd="0" presId="urn:microsoft.com/office/officeart/2005/8/layout/hProcess9"/>
    <dgm:cxn modelId="{2ADFEC9B-4DCA-A944-A356-7B77CE83A8FA}" type="presParOf" srcId="{F335B7C7-14DA-DB46-B3C2-8F439B39A735}" destId="{9DA43F51-EA33-C240-B36F-AA76E76CDC6F}" srcOrd="3" destOrd="0" presId="urn:microsoft.com/office/officeart/2005/8/layout/hProcess9"/>
    <dgm:cxn modelId="{19453C26-FFC1-734F-9A0D-C375FADCADD7}" type="presParOf" srcId="{F335B7C7-14DA-DB46-B3C2-8F439B39A735}" destId="{AA032768-E497-3842-9799-808BB5EC3267}" srcOrd="4" destOrd="0" presId="urn:microsoft.com/office/officeart/2005/8/layout/hProcess9"/>
    <dgm:cxn modelId="{37B9935D-E667-0342-BE0C-E82D9E734C35}" type="presParOf" srcId="{F335B7C7-14DA-DB46-B3C2-8F439B39A735}" destId="{D17AA0D9-D0FE-DB40-9E8B-4291988C551C}" srcOrd="5" destOrd="0" presId="urn:microsoft.com/office/officeart/2005/8/layout/hProcess9"/>
    <dgm:cxn modelId="{13701F52-E602-424E-B814-C885C8281001}" type="presParOf" srcId="{F335B7C7-14DA-DB46-B3C2-8F439B39A735}" destId="{5F6AB850-77E0-9E4A-ADFE-4E87CD9FA16A}"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74E2A9A-DF9D-D24A-A024-DF9E825825FD}" type="doc">
      <dgm:prSet loTypeId="urn:microsoft.com/office/officeart/2005/8/layout/hProcess9" loCatId="process" qsTypeId="urn:microsoft.com/office/officeart/2005/8/quickstyle/simple1" qsCatId="simple" csTypeId="urn:microsoft.com/office/officeart/2005/8/colors/accent2_2" csCatId="accent2" phldr="1"/>
      <dgm:spPr/>
      <dgm:t>
        <a:bodyPr/>
        <a:lstStyle/>
        <a:p>
          <a:endParaRPr lang="en-US"/>
        </a:p>
      </dgm:t>
    </dgm:pt>
    <dgm:pt modelId="{6F3827B5-E533-FF48-B974-56969DF6568C}">
      <dgm:prSet/>
      <dgm:spPr/>
      <dgm:t>
        <a:bodyPr/>
        <a:lstStyle/>
        <a:p>
          <a:r>
            <a:rPr lang="en-US" dirty="0"/>
            <a:t>Brand Equity</a:t>
          </a:r>
        </a:p>
      </dgm:t>
    </dgm:pt>
    <dgm:pt modelId="{D1BC259F-AF01-C04B-92C8-23EE16E94C97}" type="parTrans" cxnId="{151318C7-B0BF-9F40-B5A2-9FB985FD4D24}">
      <dgm:prSet/>
      <dgm:spPr/>
      <dgm:t>
        <a:bodyPr/>
        <a:lstStyle/>
        <a:p>
          <a:endParaRPr lang="en-US"/>
        </a:p>
      </dgm:t>
    </dgm:pt>
    <dgm:pt modelId="{EC719200-05EA-E448-A218-6EE748F59120}" type="sibTrans" cxnId="{151318C7-B0BF-9F40-B5A2-9FB985FD4D24}">
      <dgm:prSet/>
      <dgm:spPr/>
      <dgm:t>
        <a:bodyPr/>
        <a:lstStyle/>
        <a:p>
          <a:endParaRPr lang="en-US"/>
        </a:p>
      </dgm:t>
    </dgm:pt>
    <dgm:pt modelId="{49925783-0E17-8E48-B170-B907DD29B9AD}" type="pres">
      <dgm:prSet presAssocID="{574E2A9A-DF9D-D24A-A024-DF9E825825FD}" presName="CompostProcess" presStyleCnt="0">
        <dgm:presLayoutVars>
          <dgm:dir/>
          <dgm:resizeHandles val="exact"/>
        </dgm:presLayoutVars>
      </dgm:prSet>
      <dgm:spPr/>
    </dgm:pt>
    <dgm:pt modelId="{A339D017-FF87-924F-A241-707A665358AC}" type="pres">
      <dgm:prSet presAssocID="{574E2A9A-DF9D-D24A-A024-DF9E825825FD}" presName="arrow" presStyleLbl="bgShp" presStyleIdx="0" presStyleCnt="1" custScaleX="21364" custScaleY="13033" custLinFactNeighborX="-28813" custLinFactNeighborY="1981"/>
      <dgm:spPr/>
    </dgm:pt>
    <dgm:pt modelId="{F335B7C7-14DA-DB46-B3C2-8F439B39A735}" type="pres">
      <dgm:prSet presAssocID="{574E2A9A-DF9D-D24A-A024-DF9E825825FD}" presName="linearProcess" presStyleCnt="0"/>
      <dgm:spPr/>
    </dgm:pt>
    <dgm:pt modelId="{71D60B06-8E29-DD4A-A5C0-FBA08FA4B549}" type="pres">
      <dgm:prSet presAssocID="{6F3827B5-E533-FF48-B974-56969DF6568C}" presName="textNode" presStyleLbl="node1" presStyleIdx="0" presStyleCnt="1" custScaleX="95990" custScaleY="92518" custLinFactNeighborX="26985" custLinFactNeighborY="2074">
        <dgm:presLayoutVars>
          <dgm:bulletEnabled val="1"/>
        </dgm:presLayoutVars>
      </dgm:prSet>
      <dgm:spPr/>
    </dgm:pt>
  </dgm:ptLst>
  <dgm:cxnLst>
    <dgm:cxn modelId="{42B22B63-0DB4-0941-8DA3-DDC996CE9C1F}" type="presOf" srcId="{6F3827B5-E533-FF48-B974-56969DF6568C}" destId="{71D60B06-8E29-DD4A-A5C0-FBA08FA4B549}" srcOrd="0" destOrd="0" presId="urn:microsoft.com/office/officeart/2005/8/layout/hProcess9"/>
    <dgm:cxn modelId="{151318C7-B0BF-9F40-B5A2-9FB985FD4D24}" srcId="{574E2A9A-DF9D-D24A-A024-DF9E825825FD}" destId="{6F3827B5-E533-FF48-B974-56969DF6568C}" srcOrd="0" destOrd="0" parTransId="{D1BC259F-AF01-C04B-92C8-23EE16E94C97}" sibTransId="{EC719200-05EA-E448-A218-6EE748F59120}"/>
    <dgm:cxn modelId="{CBA882F4-0E67-4B48-851E-AE8540B16807}" type="presOf" srcId="{574E2A9A-DF9D-D24A-A024-DF9E825825FD}" destId="{49925783-0E17-8E48-B170-B907DD29B9AD}" srcOrd="0" destOrd="0" presId="urn:microsoft.com/office/officeart/2005/8/layout/hProcess9"/>
    <dgm:cxn modelId="{D94ABCA1-4432-A448-9008-400E224D1958}" type="presParOf" srcId="{49925783-0E17-8E48-B170-B907DD29B9AD}" destId="{A339D017-FF87-924F-A241-707A665358AC}" srcOrd="0" destOrd="0" presId="urn:microsoft.com/office/officeart/2005/8/layout/hProcess9"/>
    <dgm:cxn modelId="{B7FC4B74-22E6-704C-90CB-54D0582E4D51}" type="presParOf" srcId="{49925783-0E17-8E48-B170-B907DD29B9AD}" destId="{F335B7C7-14DA-DB46-B3C2-8F439B39A735}" srcOrd="1" destOrd="0" presId="urn:microsoft.com/office/officeart/2005/8/layout/hProcess9"/>
    <dgm:cxn modelId="{59774AFB-65C5-BD4B-A83C-162E9E01B2A2}" type="presParOf" srcId="{F335B7C7-14DA-DB46-B3C2-8F439B39A735}" destId="{71D60B06-8E29-DD4A-A5C0-FBA08FA4B549}" srcOrd="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39D017-FF87-924F-A241-707A665358AC}">
      <dsp:nvSpPr>
        <dsp:cNvPr id="0" name=""/>
        <dsp:cNvSpPr/>
      </dsp:nvSpPr>
      <dsp:spPr>
        <a:xfrm>
          <a:off x="591502" y="0"/>
          <a:ext cx="6703695" cy="4351338"/>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D60B06-8E29-DD4A-A5C0-FBA08FA4B549}">
      <dsp:nvSpPr>
        <dsp:cNvPr id="0" name=""/>
        <dsp:cNvSpPr/>
      </dsp:nvSpPr>
      <dsp:spPr>
        <a:xfrm>
          <a:off x="3947" y="1305401"/>
          <a:ext cx="1898507" cy="17405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Website Traffic from Referral Sites </a:t>
          </a:r>
        </a:p>
      </dsp:txBody>
      <dsp:txXfrm>
        <a:off x="88913" y="1390367"/>
        <a:ext cx="1728575" cy="1570603"/>
      </dsp:txXfrm>
    </dsp:sp>
    <dsp:sp modelId="{E96A86FF-1ED0-0145-AB2C-9C94BE46CFC5}">
      <dsp:nvSpPr>
        <dsp:cNvPr id="0" name=""/>
        <dsp:cNvSpPr/>
      </dsp:nvSpPr>
      <dsp:spPr>
        <a:xfrm>
          <a:off x="1997379" y="1305401"/>
          <a:ext cx="1898507" cy="17405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Return Visits to the Site </a:t>
          </a:r>
        </a:p>
      </dsp:txBody>
      <dsp:txXfrm>
        <a:off x="2082345" y="1390367"/>
        <a:ext cx="1728575" cy="1570603"/>
      </dsp:txXfrm>
    </dsp:sp>
    <dsp:sp modelId="{AA032768-E497-3842-9799-808BB5EC3267}">
      <dsp:nvSpPr>
        <dsp:cNvPr id="0" name=""/>
        <dsp:cNvSpPr/>
      </dsp:nvSpPr>
      <dsp:spPr>
        <a:xfrm>
          <a:off x="3990812" y="1305401"/>
          <a:ext cx="1898507" cy="17405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Length of Time Spent on the Website </a:t>
          </a:r>
        </a:p>
      </dsp:txBody>
      <dsp:txXfrm>
        <a:off x="4075778" y="1390367"/>
        <a:ext cx="1728575" cy="1570603"/>
      </dsp:txXfrm>
    </dsp:sp>
    <dsp:sp modelId="{5F6AB850-77E0-9E4A-ADFE-4E87CD9FA16A}">
      <dsp:nvSpPr>
        <dsp:cNvPr id="0" name=""/>
        <dsp:cNvSpPr/>
      </dsp:nvSpPr>
      <dsp:spPr>
        <a:xfrm>
          <a:off x="5984245" y="1305401"/>
          <a:ext cx="1898507" cy="17405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Website Traffic from Organic Search</a:t>
          </a:r>
        </a:p>
      </dsp:txBody>
      <dsp:txXfrm>
        <a:off x="6069211" y="1390367"/>
        <a:ext cx="1728575" cy="15706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C0882-3606-3048-ACEE-C54F3A044E8A}">
      <dsp:nvSpPr>
        <dsp:cNvPr id="0" name=""/>
        <dsp:cNvSpPr/>
      </dsp:nvSpPr>
      <dsp:spPr>
        <a:xfrm>
          <a:off x="3807594" y="1931064"/>
          <a:ext cx="1263127" cy="126312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The Website</a:t>
          </a:r>
        </a:p>
      </dsp:txBody>
      <dsp:txXfrm>
        <a:off x="3992575" y="2116045"/>
        <a:ext cx="893165" cy="893165"/>
      </dsp:txXfrm>
    </dsp:sp>
    <dsp:sp modelId="{53114ED9-16E6-9348-8103-34861805E67E}">
      <dsp:nvSpPr>
        <dsp:cNvPr id="0" name=""/>
        <dsp:cNvSpPr/>
      </dsp:nvSpPr>
      <dsp:spPr>
        <a:xfrm rot="16200000">
          <a:off x="4191370" y="1672004"/>
          <a:ext cx="495576" cy="22543"/>
        </a:xfrm>
        <a:custGeom>
          <a:avLst/>
          <a:gdLst/>
          <a:ahLst/>
          <a:cxnLst/>
          <a:rect l="0" t="0" r="0" b="0"/>
          <a:pathLst>
            <a:path>
              <a:moveTo>
                <a:pt x="0" y="11271"/>
              </a:moveTo>
              <a:lnTo>
                <a:pt x="495576" y="1127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26769" y="1670887"/>
        <a:ext cx="24778" cy="24778"/>
      </dsp:txXfrm>
    </dsp:sp>
    <dsp:sp modelId="{D1F021CA-0E81-B44B-AF31-31882E97603A}">
      <dsp:nvSpPr>
        <dsp:cNvPr id="0" name=""/>
        <dsp:cNvSpPr/>
      </dsp:nvSpPr>
      <dsp:spPr>
        <a:xfrm>
          <a:off x="3704614" y="-33600"/>
          <a:ext cx="1469089" cy="146908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Facebook</a:t>
          </a:r>
        </a:p>
      </dsp:txBody>
      <dsp:txXfrm>
        <a:off x="3919757" y="181543"/>
        <a:ext cx="1038803" cy="1038803"/>
      </dsp:txXfrm>
    </dsp:sp>
    <dsp:sp modelId="{A16922E7-5030-2446-8FE8-A17879D99B89}">
      <dsp:nvSpPr>
        <dsp:cNvPr id="0" name=""/>
        <dsp:cNvSpPr/>
      </dsp:nvSpPr>
      <dsp:spPr>
        <a:xfrm rot="18900000">
          <a:off x="4785847" y="1863608"/>
          <a:ext cx="682116" cy="22543"/>
        </a:xfrm>
        <a:custGeom>
          <a:avLst/>
          <a:gdLst/>
          <a:ahLst/>
          <a:cxnLst/>
          <a:rect l="0" t="0" r="0" b="0"/>
          <a:pathLst>
            <a:path>
              <a:moveTo>
                <a:pt x="0" y="11271"/>
              </a:moveTo>
              <a:lnTo>
                <a:pt x="682116" y="1127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09853" y="1857827"/>
        <a:ext cx="34105" cy="34105"/>
      </dsp:txXfrm>
    </dsp:sp>
    <dsp:sp modelId="{DBD2E029-FB7B-D042-8E61-7257588A2DC9}">
      <dsp:nvSpPr>
        <dsp:cNvPr id="0" name=""/>
        <dsp:cNvSpPr/>
      </dsp:nvSpPr>
      <dsp:spPr>
        <a:xfrm>
          <a:off x="5207564" y="698214"/>
          <a:ext cx="1096007" cy="109600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Twitter</a:t>
          </a:r>
        </a:p>
      </dsp:txBody>
      <dsp:txXfrm>
        <a:off x="5368071" y="858721"/>
        <a:ext cx="774993" cy="774993"/>
      </dsp:txXfrm>
    </dsp:sp>
    <dsp:sp modelId="{005C3DE0-EEDF-3448-B113-3E6246F53EF3}">
      <dsp:nvSpPr>
        <dsp:cNvPr id="0" name=""/>
        <dsp:cNvSpPr/>
      </dsp:nvSpPr>
      <dsp:spPr>
        <a:xfrm>
          <a:off x="5070722" y="2551356"/>
          <a:ext cx="682116" cy="22543"/>
        </a:xfrm>
        <a:custGeom>
          <a:avLst/>
          <a:gdLst/>
          <a:ahLst/>
          <a:cxnLst/>
          <a:rect l="0" t="0" r="0" b="0"/>
          <a:pathLst>
            <a:path>
              <a:moveTo>
                <a:pt x="0" y="11271"/>
              </a:moveTo>
              <a:lnTo>
                <a:pt x="682116" y="1127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94727" y="2545575"/>
        <a:ext cx="34105" cy="34105"/>
      </dsp:txXfrm>
    </dsp:sp>
    <dsp:sp modelId="{D294D800-F5D4-ED43-A68B-BFBF70222E89}">
      <dsp:nvSpPr>
        <dsp:cNvPr id="0" name=""/>
        <dsp:cNvSpPr/>
      </dsp:nvSpPr>
      <dsp:spPr>
        <a:xfrm>
          <a:off x="5752839" y="2014624"/>
          <a:ext cx="1096007" cy="109600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Email</a:t>
          </a:r>
        </a:p>
      </dsp:txBody>
      <dsp:txXfrm>
        <a:off x="5913346" y="2175131"/>
        <a:ext cx="774993" cy="774993"/>
      </dsp:txXfrm>
    </dsp:sp>
    <dsp:sp modelId="{F0A678F7-76D0-A349-9A30-225CEEEBE4A4}">
      <dsp:nvSpPr>
        <dsp:cNvPr id="0" name=""/>
        <dsp:cNvSpPr/>
      </dsp:nvSpPr>
      <dsp:spPr>
        <a:xfrm rot="2700000">
          <a:off x="4775203" y="3264801"/>
          <a:ext cx="754798" cy="22543"/>
        </a:xfrm>
        <a:custGeom>
          <a:avLst/>
          <a:gdLst/>
          <a:ahLst/>
          <a:cxnLst/>
          <a:rect l="0" t="0" r="0" b="0"/>
          <a:pathLst>
            <a:path>
              <a:moveTo>
                <a:pt x="0" y="11271"/>
              </a:moveTo>
              <a:lnTo>
                <a:pt x="754798" y="1127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33733" y="3257203"/>
        <a:ext cx="37739" cy="37739"/>
      </dsp:txXfrm>
    </dsp:sp>
    <dsp:sp modelId="{8A6BCAF6-926F-9B48-BB10-AE0BAD5143DF}">
      <dsp:nvSpPr>
        <dsp:cNvPr id="0" name=""/>
        <dsp:cNvSpPr/>
      </dsp:nvSpPr>
      <dsp:spPr>
        <a:xfrm>
          <a:off x="5280246" y="3403715"/>
          <a:ext cx="950644" cy="95064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Traditional Marketing</a:t>
          </a:r>
        </a:p>
      </dsp:txBody>
      <dsp:txXfrm>
        <a:off x="5419465" y="3542934"/>
        <a:ext cx="672206" cy="672206"/>
      </dsp:txXfrm>
    </dsp:sp>
    <dsp:sp modelId="{005BD969-26A8-B841-9118-8857ADB779D3}">
      <dsp:nvSpPr>
        <dsp:cNvPr id="0" name=""/>
        <dsp:cNvSpPr/>
      </dsp:nvSpPr>
      <dsp:spPr>
        <a:xfrm rot="5400000">
          <a:off x="4042833" y="3579244"/>
          <a:ext cx="792649" cy="22543"/>
        </a:xfrm>
        <a:custGeom>
          <a:avLst/>
          <a:gdLst/>
          <a:ahLst/>
          <a:cxnLst/>
          <a:rect l="0" t="0" r="0" b="0"/>
          <a:pathLst>
            <a:path>
              <a:moveTo>
                <a:pt x="0" y="11271"/>
              </a:moveTo>
              <a:lnTo>
                <a:pt x="792649" y="1127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19342" y="3570700"/>
        <a:ext cx="39632" cy="39632"/>
      </dsp:txXfrm>
    </dsp:sp>
    <dsp:sp modelId="{67F2256F-68F6-924C-BF6D-7A71BAB00EA3}">
      <dsp:nvSpPr>
        <dsp:cNvPr id="0" name=""/>
        <dsp:cNvSpPr/>
      </dsp:nvSpPr>
      <dsp:spPr>
        <a:xfrm>
          <a:off x="4001687" y="3986841"/>
          <a:ext cx="874943" cy="87494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Events</a:t>
          </a:r>
        </a:p>
      </dsp:txBody>
      <dsp:txXfrm>
        <a:off x="4129819" y="4114973"/>
        <a:ext cx="618679" cy="618679"/>
      </dsp:txXfrm>
    </dsp:sp>
    <dsp:sp modelId="{CE025556-5289-A54F-A8FF-218F8D524149}">
      <dsp:nvSpPr>
        <dsp:cNvPr id="0" name=""/>
        <dsp:cNvSpPr/>
      </dsp:nvSpPr>
      <dsp:spPr>
        <a:xfrm rot="8100000">
          <a:off x="3440573" y="3226586"/>
          <a:ext cx="646710" cy="22543"/>
        </a:xfrm>
        <a:custGeom>
          <a:avLst/>
          <a:gdLst/>
          <a:ahLst/>
          <a:cxnLst/>
          <a:rect l="0" t="0" r="0" b="0"/>
          <a:pathLst>
            <a:path>
              <a:moveTo>
                <a:pt x="0" y="11271"/>
              </a:moveTo>
              <a:lnTo>
                <a:pt x="646710" y="1127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747761" y="3221690"/>
        <a:ext cx="32335" cy="32335"/>
      </dsp:txXfrm>
    </dsp:sp>
    <dsp:sp modelId="{7A993E2A-98A0-A448-AE53-86B274FB2B04}">
      <dsp:nvSpPr>
        <dsp:cNvPr id="0" name=""/>
        <dsp:cNvSpPr/>
      </dsp:nvSpPr>
      <dsp:spPr>
        <a:xfrm>
          <a:off x="2539338" y="3295627"/>
          <a:ext cx="1166821" cy="116682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Review Sites</a:t>
          </a:r>
        </a:p>
      </dsp:txBody>
      <dsp:txXfrm>
        <a:off x="2710215" y="3466504"/>
        <a:ext cx="825067" cy="825067"/>
      </dsp:txXfrm>
    </dsp:sp>
    <dsp:sp modelId="{3440DFB7-E66A-884C-A764-61B86ED6FB4C}">
      <dsp:nvSpPr>
        <dsp:cNvPr id="0" name=""/>
        <dsp:cNvSpPr/>
      </dsp:nvSpPr>
      <dsp:spPr>
        <a:xfrm rot="10800000">
          <a:off x="3252823" y="2551356"/>
          <a:ext cx="554771" cy="22543"/>
        </a:xfrm>
        <a:custGeom>
          <a:avLst/>
          <a:gdLst/>
          <a:ahLst/>
          <a:cxnLst/>
          <a:rect l="0" t="0" r="0" b="0"/>
          <a:pathLst>
            <a:path>
              <a:moveTo>
                <a:pt x="0" y="11271"/>
              </a:moveTo>
              <a:lnTo>
                <a:pt x="554771" y="1127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516339" y="2548759"/>
        <a:ext cx="27738" cy="27738"/>
      </dsp:txXfrm>
    </dsp:sp>
    <dsp:sp modelId="{E200794F-3E80-264F-A6DD-00E6D79C11D0}">
      <dsp:nvSpPr>
        <dsp:cNvPr id="0" name=""/>
        <dsp:cNvSpPr/>
      </dsp:nvSpPr>
      <dsp:spPr>
        <a:xfrm>
          <a:off x="1902124" y="1887279"/>
          <a:ext cx="1350698" cy="135069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Other Websites and Blogs</a:t>
          </a:r>
        </a:p>
      </dsp:txBody>
      <dsp:txXfrm>
        <a:off x="2099929" y="2085084"/>
        <a:ext cx="955088" cy="955088"/>
      </dsp:txXfrm>
    </dsp:sp>
    <dsp:sp modelId="{6F86674D-C9C5-974A-9C16-233BB3CECC36}">
      <dsp:nvSpPr>
        <dsp:cNvPr id="0" name=""/>
        <dsp:cNvSpPr/>
      </dsp:nvSpPr>
      <dsp:spPr>
        <a:xfrm rot="13500000">
          <a:off x="3410352" y="1863608"/>
          <a:ext cx="682116" cy="22543"/>
        </a:xfrm>
        <a:custGeom>
          <a:avLst/>
          <a:gdLst/>
          <a:ahLst/>
          <a:cxnLst/>
          <a:rect l="0" t="0" r="0" b="0"/>
          <a:pathLst>
            <a:path>
              <a:moveTo>
                <a:pt x="0" y="11271"/>
              </a:moveTo>
              <a:lnTo>
                <a:pt x="682116" y="1127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734358" y="1857827"/>
        <a:ext cx="34105" cy="34105"/>
      </dsp:txXfrm>
    </dsp:sp>
    <dsp:sp modelId="{94059D2C-4FA3-5A40-AFA9-7ADA0F7B0201}">
      <dsp:nvSpPr>
        <dsp:cNvPr id="0" name=""/>
        <dsp:cNvSpPr/>
      </dsp:nvSpPr>
      <dsp:spPr>
        <a:xfrm>
          <a:off x="2574744" y="698214"/>
          <a:ext cx="1096007" cy="109600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News and Press Releases</a:t>
          </a:r>
        </a:p>
      </dsp:txBody>
      <dsp:txXfrm>
        <a:off x="2735251" y="858721"/>
        <a:ext cx="774993" cy="7749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3BD55-0A96-8446-A6FE-E7BCB2F0A67B}">
      <dsp:nvSpPr>
        <dsp:cNvPr id="0" name=""/>
        <dsp:cNvSpPr/>
      </dsp:nvSpPr>
      <dsp:spPr>
        <a:xfrm>
          <a:off x="3286766" y="65"/>
          <a:ext cx="1313166" cy="131316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Gilroy" pitchFamily="2" charset="77"/>
            </a:rPr>
            <a:t>Reviews</a:t>
          </a:r>
        </a:p>
      </dsp:txBody>
      <dsp:txXfrm>
        <a:off x="3479075" y="192374"/>
        <a:ext cx="928548" cy="928548"/>
      </dsp:txXfrm>
    </dsp:sp>
    <dsp:sp modelId="{79897177-B08F-4742-A128-2FEDF2FFBDCE}">
      <dsp:nvSpPr>
        <dsp:cNvPr id="0" name=""/>
        <dsp:cNvSpPr/>
      </dsp:nvSpPr>
      <dsp:spPr>
        <a:xfrm rot="2160000">
          <a:off x="4558739" y="1009437"/>
          <a:ext cx="350367" cy="443193"/>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568776" y="1067185"/>
        <a:ext cx="245257" cy="265915"/>
      </dsp:txXfrm>
    </dsp:sp>
    <dsp:sp modelId="{3C5F7642-6C67-9F43-9A73-B8FB084DE0B1}">
      <dsp:nvSpPr>
        <dsp:cNvPr id="0" name=""/>
        <dsp:cNvSpPr/>
      </dsp:nvSpPr>
      <dsp:spPr>
        <a:xfrm>
          <a:off x="4883958" y="1160493"/>
          <a:ext cx="1313166" cy="131316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Gilroy" pitchFamily="2" charset="77"/>
            </a:rPr>
            <a:t>Website</a:t>
          </a:r>
        </a:p>
      </dsp:txBody>
      <dsp:txXfrm>
        <a:off x="5076267" y="1352802"/>
        <a:ext cx="928548" cy="928548"/>
      </dsp:txXfrm>
    </dsp:sp>
    <dsp:sp modelId="{E34B1198-70AC-DB48-A4B5-636C52E318CB}">
      <dsp:nvSpPr>
        <dsp:cNvPr id="0" name=""/>
        <dsp:cNvSpPr/>
      </dsp:nvSpPr>
      <dsp:spPr>
        <a:xfrm rot="6480000">
          <a:off x="5063385" y="2524855"/>
          <a:ext cx="350367" cy="443193"/>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5132180" y="2563511"/>
        <a:ext cx="245257" cy="265915"/>
      </dsp:txXfrm>
    </dsp:sp>
    <dsp:sp modelId="{B86A1060-232A-5A4A-80CA-EB2035FC11A4}">
      <dsp:nvSpPr>
        <dsp:cNvPr id="0" name=""/>
        <dsp:cNvSpPr/>
      </dsp:nvSpPr>
      <dsp:spPr>
        <a:xfrm>
          <a:off x="4273885" y="3038105"/>
          <a:ext cx="1313166" cy="131316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Gilroy" pitchFamily="2" charset="77"/>
            </a:rPr>
            <a:t>Service &amp; Products</a:t>
          </a:r>
        </a:p>
      </dsp:txBody>
      <dsp:txXfrm>
        <a:off x="4466194" y="3230414"/>
        <a:ext cx="928548" cy="928548"/>
      </dsp:txXfrm>
    </dsp:sp>
    <dsp:sp modelId="{D13C3D83-DB05-C24E-A0F9-06D2885666AD}">
      <dsp:nvSpPr>
        <dsp:cNvPr id="0" name=""/>
        <dsp:cNvSpPr/>
      </dsp:nvSpPr>
      <dsp:spPr>
        <a:xfrm rot="10800000">
          <a:off x="3778082" y="3473092"/>
          <a:ext cx="350367" cy="443193"/>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3883192" y="3561731"/>
        <a:ext cx="245257" cy="265915"/>
      </dsp:txXfrm>
    </dsp:sp>
    <dsp:sp modelId="{0BB88054-C812-0D4E-A864-EB53AC9F3F5E}">
      <dsp:nvSpPr>
        <dsp:cNvPr id="0" name=""/>
        <dsp:cNvSpPr/>
      </dsp:nvSpPr>
      <dsp:spPr>
        <a:xfrm>
          <a:off x="2299647" y="3038105"/>
          <a:ext cx="1313166" cy="131316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Gilroy" pitchFamily="2" charset="77"/>
            </a:rPr>
            <a:t>Branding</a:t>
          </a:r>
        </a:p>
      </dsp:txBody>
      <dsp:txXfrm>
        <a:off x="2491956" y="3230414"/>
        <a:ext cx="928548" cy="928548"/>
      </dsp:txXfrm>
    </dsp:sp>
    <dsp:sp modelId="{10E12AF3-832B-A74B-997F-054D7EB5161A}">
      <dsp:nvSpPr>
        <dsp:cNvPr id="0" name=""/>
        <dsp:cNvSpPr/>
      </dsp:nvSpPr>
      <dsp:spPr>
        <a:xfrm rot="15120000">
          <a:off x="2479074" y="2543716"/>
          <a:ext cx="350367" cy="443193"/>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2547869" y="2682338"/>
        <a:ext cx="245257" cy="265915"/>
      </dsp:txXfrm>
    </dsp:sp>
    <dsp:sp modelId="{CB17CC10-982A-2540-B999-20BB5B48036C}">
      <dsp:nvSpPr>
        <dsp:cNvPr id="0" name=""/>
        <dsp:cNvSpPr/>
      </dsp:nvSpPr>
      <dsp:spPr>
        <a:xfrm>
          <a:off x="1689574" y="1160493"/>
          <a:ext cx="1313166" cy="131316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Gilroy" pitchFamily="2" charset="77"/>
            </a:rPr>
            <a:t>Feedback</a:t>
          </a:r>
        </a:p>
      </dsp:txBody>
      <dsp:txXfrm>
        <a:off x="1881883" y="1352802"/>
        <a:ext cx="928548" cy="928548"/>
      </dsp:txXfrm>
    </dsp:sp>
    <dsp:sp modelId="{25151684-0485-5C43-8A1D-6BB5B1246F14}">
      <dsp:nvSpPr>
        <dsp:cNvPr id="0" name=""/>
        <dsp:cNvSpPr/>
      </dsp:nvSpPr>
      <dsp:spPr>
        <a:xfrm rot="19440000">
          <a:off x="2961547" y="1021094"/>
          <a:ext cx="350367" cy="443193"/>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971584" y="1140624"/>
        <a:ext cx="245257" cy="2659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39D017-FF87-924F-A241-707A665358AC}">
      <dsp:nvSpPr>
        <dsp:cNvPr id="0" name=""/>
        <dsp:cNvSpPr/>
      </dsp:nvSpPr>
      <dsp:spPr>
        <a:xfrm>
          <a:off x="591502" y="0"/>
          <a:ext cx="6703695" cy="4351338"/>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D60B06-8E29-DD4A-A5C0-FBA08FA4B549}">
      <dsp:nvSpPr>
        <dsp:cNvPr id="0" name=""/>
        <dsp:cNvSpPr/>
      </dsp:nvSpPr>
      <dsp:spPr>
        <a:xfrm>
          <a:off x="3947" y="1305401"/>
          <a:ext cx="1898507" cy="17405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Website Traffic from Referral Sites </a:t>
          </a:r>
        </a:p>
      </dsp:txBody>
      <dsp:txXfrm>
        <a:off x="88913" y="1390367"/>
        <a:ext cx="1728575" cy="1570603"/>
      </dsp:txXfrm>
    </dsp:sp>
    <dsp:sp modelId="{E96A86FF-1ED0-0145-AB2C-9C94BE46CFC5}">
      <dsp:nvSpPr>
        <dsp:cNvPr id="0" name=""/>
        <dsp:cNvSpPr/>
      </dsp:nvSpPr>
      <dsp:spPr>
        <a:xfrm>
          <a:off x="1997379" y="1305401"/>
          <a:ext cx="1898507" cy="17405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Return Visits to the Site </a:t>
          </a:r>
        </a:p>
      </dsp:txBody>
      <dsp:txXfrm>
        <a:off x="2082345" y="1390367"/>
        <a:ext cx="1728575" cy="1570603"/>
      </dsp:txXfrm>
    </dsp:sp>
    <dsp:sp modelId="{AA032768-E497-3842-9799-808BB5EC3267}">
      <dsp:nvSpPr>
        <dsp:cNvPr id="0" name=""/>
        <dsp:cNvSpPr/>
      </dsp:nvSpPr>
      <dsp:spPr>
        <a:xfrm>
          <a:off x="3990812" y="1305401"/>
          <a:ext cx="1898507" cy="17405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Length of Time Spent on the Website </a:t>
          </a:r>
        </a:p>
      </dsp:txBody>
      <dsp:txXfrm>
        <a:off x="4075778" y="1390367"/>
        <a:ext cx="1728575" cy="1570603"/>
      </dsp:txXfrm>
    </dsp:sp>
    <dsp:sp modelId="{5F6AB850-77E0-9E4A-ADFE-4E87CD9FA16A}">
      <dsp:nvSpPr>
        <dsp:cNvPr id="0" name=""/>
        <dsp:cNvSpPr/>
      </dsp:nvSpPr>
      <dsp:spPr>
        <a:xfrm>
          <a:off x="5984245" y="1305401"/>
          <a:ext cx="1898507" cy="17405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Website Traffic from Organic Search</a:t>
          </a:r>
        </a:p>
      </dsp:txBody>
      <dsp:txXfrm>
        <a:off x="6069211" y="1390367"/>
        <a:ext cx="1728575" cy="15706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39D017-FF87-924F-A241-707A665358AC}">
      <dsp:nvSpPr>
        <dsp:cNvPr id="0" name=""/>
        <dsp:cNvSpPr/>
      </dsp:nvSpPr>
      <dsp:spPr>
        <a:xfrm>
          <a:off x="591502" y="0"/>
          <a:ext cx="6703695" cy="4351338"/>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D60B06-8E29-DD4A-A5C0-FBA08FA4B549}">
      <dsp:nvSpPr>
        <dsp:cNvPr id="0" name=""/>
        <dsp:cNvSpPr/>
      </dsp:nvSpPr>
      <dsp:spPr>
        <a:xfrm>
          <a:off x="3947" y="1305401"/>
          <a:ext cx="1898507" cy="17405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Website Traffic from Referral Sites </a:t>
          </a:r>
        </a:p>
      </dsp:txBody>
      <dsp:txXfrm>
        <a:off x="88913" y="1390367"/>
        <a:ext cx="1728575" cy="1570603"/>
      </dsp:txXfrm>
    </dsp:sp>
    <dsp:sp modelId="{E96A86FF-1ED0-0145-AB2C-9C94BE46CFC5}">
      <dsp:nvSpPr>
        <dsp:cNvPr id="0" name=""/>
        <dsp:cNvSpPr/>
      </dsp:nvSpPr>
      <dsp:spPr>
        <a:xfrm>
          <a:off x="1997379" y="1305401"/>
          <a:ext cx="1898507" cy="17405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Return Visits to the Site </a:t>
          </a:r>
        </a:p>
      </dsp:txBody>
      <dsp:txXfrm>
        <a:off x="2082345" y="1390367"/>
        <a:ext cx="1728575" cy="1570603"/>
      </dsp:txXfrm>
    </dsp:sp>
    <dsp:sp modelId="{AA032768-E497-3842-9799-808BB5EC3267}">
      <dsp:nvSpPr>
        <dsp:cNvPr id="0" name=""/>
        <dsp:cNvSpPr/>
      </dsp:nvSpPr>
      <dsp:spPr>
        <a:xfrm>
          <a:off x="3990812" y="1305401"/>
          <a:ext cx="1898507" cy="17405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Length of Time Spent on the Website </a:t>
          </a:r>
        </a:p>
      </dsp:txBody>
      <dsp:txXfrm>
        <a:off x="4075778" y="1390367"/>
        <a:ext cx="1728575" cy="1570603"/>
      </dsp:txXfrm>
    </dsp:sp>
    <dsp:sp modelId="{5F6AB850-77E0-9E4A-ADFE-4E87CD9FA16A}">
      <dsp:nvSpPr>
        <dsp:cNvPr id="0" name=""/>
        <dsp:cNvSpPr/>
      </dsp:nvSpPr>
      <dsp:spPr>
        <a:xfrm>
          <a:off x="5984245" y="1305401"/>
          <a:ext cx="1898507" cy="17405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Website Traffic from Organic Search</a:t>
          </a:r>
        </a:p>
      </dsp:txBody>
      <dsp:txXfrm>
        <a:off x="6069211" y="1390367"/>
        <a:ext cx="1728575" cy="15706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39D017-FF87-924F-A241-707A665358AC}">
      <dsp:nvSpPr>
        <dsp:cNvPr id="0" name=""/>
        <dsp:cNvSpPr/>
      </dsp:nvSpPr>
      <dsp:spPr>
        <a:xfrm>
          <a:off x="591502" y="0"/>
          <a:ext cx="6703695" cy="4351338"/>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D60B06-8E29-DD4A-A5C0-FBA08FA4B549}">
      <dsp:nvSpPr>
        <dsp:cNvPr id="0" name=""/>
        <dsp:cNvSpPr/>
      </dsp:nvSpPr>
      <dsp:spPr>
        <a:xfrm>
          <a:off x="3947" y="1305401"/>
          <a:ext cx="1898507" cy="17405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Website Traffic from Referral Sites </a:t>
          </a:r>
        </a:p>
      </dsp:txBody>
      <dsp:txXfrm>
        <a:off x="88913" y="1390367"/>
        <a:ext cx="1728575" cy="1570603"/>
      </dsp:txXfrm>
    </dsp:sp>
    <dsp:sp modelId="{E96A86FF-1ED0-0145-AB2C-9C94BE46CFC5}">
      <dsp:nvSpPr>
        <dsp:cNvPr id="0" name=""/>
        <dsp:cNvSpPr/>
      </dsp:nvSpPr>
      <dsp:spPr>
        <a:xfrm>
          <a:off x="1997379" y="1305401"/>
          <a:ext cx="1898507" cy="17405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Return Visits to the Site </a:t>
          </a:r>
        </a:p>
      </dsp:txBody>
      <dsp:txXfrm>
        <a:off x="2082345" y="1390367"/>
        <a:ext cx="1728575" cy="1570603"/>
      </dsp:txXfrm>
    </dsp:sp>
    <dsp:sp modelId="{AA032768-E497-3842-9799-808BB5EC3267}">
      <dsp:nvSpPr>
        <dsp:cNvPr id="0" name=""/>
        <dsp:cNvSpPr/>
      </dsp:nvSpPr>
      <dsp:spPr>
        <a:xfrm>
          <a:off x="3990812" y="1305401"/>
          <a:ext cx="1898507" cy="17405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Length of Time Spent on the Website </a:t>
          </a:r>
        </a:p>
      </dsp:txBody>
      <dsp:txXfrm>
        <a:off x="4075778" y="1390367"/>
        <a:ext cx="1728575" cy="1570603"/>
      </dsp:txXfrm>
    </dsp:sp>
    <dsp:sp modelId="{5F6AB850-77E0-9E4A-ADFE-4E87CD9FA16A}">
      <dsp:nvSpPr>
        <dsp:cNvPr id="0" name=""/>
        <dsp:cNvSpPr/>
      </dsp:nvSpPr>
      <dsp:spPr>
        <a:xfrm>
          <a:off x="5984245" y="1305401"/>
          <a:ext cx="1898507" cy="17405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Website Traffic from Organic Search</a:t>
          </a:r>
        </a:p>
      </dsp:txBody>
      <dsp:txXfrm>
        <a:off x="6069211" y="1390367"/>
        <a:ext cx="1728575" cy="15706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39D017-FF87-924F-A241-707A665358AC}">
      <dsp:nvSpPr>
        <dsp:cNvPr id="0" name=""/>
        <dsp:cNvSpPr/>
      </dsp:nvSpPr>
      <dsp:spPr>
        <a:xfrm>
          <a:off x="1295725" y="1978314"/>
          <a:ext cx="1432177" cy="56710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D60B06-8E29-DD4A-A5C0-FBA08FA4B549}">
      <dsp:nvSpPr>
        <dsp:cNvPr id="0" name=""/>
        <dsp:cNvSpPr/>
      </dsp:nvSpPr>
      <dsp:spPr>
        <a:xfrm>
          <a:off x="2938796" y="1406613"/>
          <a:ext cx="4589581" cy="161030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Brand Equity</a:t>
          </a:r>
        </a:p>
      </dsp:txBody>
      <dsp:txXfrm>
        <a:off x="3017405" y="1485222"/>
        <a:ext cx="4432363" cy="145309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858019-7993-EF48-AE30-5CA6F65CA08D}" type="datetimeFigureOut">
              <a:rPr lang="en-US" smtClean="0"/>
              <a:t>4/22/19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070406-8640-3B4E-B680-D7C3EB1FED54}" type="slidenum">
              <a:rPr lang="en-US" smtClean="0"/>
              <a:t>‹#›</a:t>
            </a:fld>
            <a:endParaRPr lang="en-US"/>
          </a:p>
        </p:txBody>
      </p:sp>
    </p:spTree>
    <p:extLst>
      <p:ext uri="{BB962C8B-B14F-4D97-AF65-F5344CB8AC3E}">
        <p14:creationId xmlns:p14="http://schemas.microsoft.com/office/powerpoint/2010/main" val="1169477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070406-8640-3B4E-B680-D7C3EB1FED54}" type="slidenum">
              <a:rPr lang="en-US" smtClean="0"/>
              <a:t>2</a:t>
            </a:fld>
            <a:endParaRPr lang="en-US"/>
          </a:p>
        </p:txBody>
      </p:sp>
    </p:spTree>
    <p:extLst>
      <p:ext uri="{BB962C8B-B14F-4D97-AF65-F5344CB8AC3E}">
        <p14:creationId xmlns:p14="http://schemas.microsoft.com/office/powerpoint/2010/main" val="1283286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market place is crowded. Let’s talk about Oreo and the grocery store really quick to see if I can draw an analogy between what large brands can afford to do and what smaller brands need to do.</a:t>
            </a:r>
          </a:p>
        </p:txBody>
      </p:sp>
      <p:sp>
        <p:nvSpPr>
          <p:cNvPr id="4" name="Slide Number Placeholder 3"/>
          <p:cNvSpPr>
            <a:spLocks noGrp="1"/>
          </p:cNvSpPr>
          <p:nvPr>
            <p:ph type="sldNum" sz="quarter" idx="5"/>
          </p:nvPr>
        </p:nvSpPr>
        <p:spPr/>
        <p:txBody>
          <a:bodyPr/>
          <a:lstStyle/>
          <a:p>
            <a:fld id="{16653296-3849-9B49-A0A0-7424C068DFF7}" type="slidenum">
              <a:rPr lang="en-US" smtClean="0"/>
              <a:t>7</a:t>
            </a:fld>
            <a:endParaRPr lang="en-US"/>
          </a:p>
        </p:txBody>
      </p:sp>
    </p:spTree>
    <p:extLst>
      <p:ext uri="{BB962C8B-B14F-4D97-AF65-F5344CB8AC3E}">
        <p14:creationId xmlns:p14="http://schemas.microsoft.com/office/powerpoint/2010/main" val="3722434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070406-8640-3B4E-B680-D7C3EB1FED54}" type="slidenum">
              <a:rPr lang="en-US" smtClean="0"/>
              <a:t>23</a:t>
            </a:fld>
            <a:endParaRPr lang="en-US"/>
          </a:p>
        </p:txBody>
      </p:sp>
    </p:spTree>
    <p:extLst>
      <p:ext uri="{BB962C8B-B14F-4D97-AF65-F5344CB8AC3E}">
        <p14:creationId xmlns:p14="http://schemas.microsoft.com/office/powerpoint/2010/main" val="3115179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070406-8640-3B4E-B680-D7C3EB1FED54}" type="slidenum">
              <a:rPr lang="en-US" smtClean="0"/>
              <a:t>44</a:t>
            </a:fld>
            <a:endParaRPr lang="en-US"/>
          </a:p>
        </p:txBody>
      </p:sp>
    </p:spTree>
    <p:extLst>
      <p:ext uri="{BB962C8B-B14F-4D97-AF65-F5344CB8AC3E}">
        <p14:creationId xmlns:p14="http://schemas.microsoft.com/office/powerpoint/2010/main" val="2824989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070406-8640-3B4E-B680-D7C3EB1FED54}" type="slidenum">
              <a:rPr lang="en-US" smtClean="0"/>
              <a:t>45</a:t>
            </a:fld>
            <a:endParaRPr lang="en-US"/>
          </a:p>
        </p:txBody>
      </p:sp>
    </p:spTree>
    <p:extLst>
      <p:ext uri="{BB962C8B-B14F-4D97-AF65-F5344CB8AC3E}">
        <p14:creationId xmlns:p14="http://schemas.microsoft.com/office/powerpoint/2010/main" val="4082564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70406-8640-3B4E-B680-D7C3EB1FED54}" type="slidenum">
              <a:rPr lang="en-US" smtClean="0"/>
              <a:t>46</a:t>
            </a:fld>
            <a:endParaRPr lang="en-US"/>
          </a:p>
        </p:txBody>
      </p:sp>
    </p:spTree>
    <p:extLst>
      <p:ext uri="{BB962C8B-B14F-4D97-AF65-F5344CB8AC3E}">
        <p14:creationId xmlns:p14="http://schemas.microsoft.com/office/powerpoint/2010/main" val="3973142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70406-8640-3B4E-B680-D7C3EB1FED54}" type="slidenum">
              <a:rPr lang="en-US" smtClean="0"/>
              <a:t>48</a:t>
            </a:fld>
            <a:endParaRPr lang="en-US"/>
          </a:p>
        </p:txBody>
      </p:sp>
    </p:spTree>
    <p:extLst>
      <p:ext uri="{BB962C8B-B14F-4D97-AF65-F5344CB8AC3E}">
        <p14:creationId xmlns:p14="http://schemas.microsoft.com/office/powerpoint/2010/main" val="1715540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You have about 1-3 seconds to make this really work on a phone.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You have about seven seconds before you lose over 30% of your website traffic due to a slow loading site. Run your site through Google’s site speed test and see how you’re doing. Go outside and try to load your site on your phone. Is it a frustrating experience?</a:t>
            </a:r>
          </a:p>
          <a:p>
            <a:r>
              <a:rPr lang="en-US" sz="1200" b="0" i="0" kern="1200" dirty="0">
                <a:solidFill>
                  <a:schemeClr val="tx1"/>
                </a:solidFill>
                <a:effectLst/>
                <a:latin typeface="+mn-lt"/>
                <a:ea typeface="+mn-ea"/>
                <a:cs typeface="+mn-cs"/>
              </a:rPr>
              <a:t>Your visitors will look at five times more content if your pages load in three seconds or less. Here’s what you need to think about to help with your new project:</a:t>
            </a:r>
          </a:p>
          <a:p>
            <a:r>
              <a:rPr lang="en-US" sz="1200" b="0" i="0" kern="1200" dirty="0">
                <a:solidFill>
                  <a:schemeClr val="tx1"/>
                </a:solidFill>
                <a:effectLst/>
                <a:latin typeface="+mn-lt"/>
                <a:ea typeface="+mn-ea"/>
                <a:cs typeface="+mn-cs"/>
              </a:rPr>
              <a:t>Don’t skimp on getting a good developer. Relying 100% on premade plugins and themes could be causing a lot of extra bulk to your site that slows it down. A good developer will code things to load the way they should without the bulk. Everyone worries about a good design, but a good developer is crucial.</a:t>
            </a:r>
          </a:p>
          <a:p>
            <a:r>
              <a:rPr lang="en-US" sz="1200" b="0" i="0" kern="1200" dirty="0">
                <a:solidFill>
                  <a:schemeClr val="tx1"/>
                </a:solidFill>
                <a:effectLst/>
                <a:latin typeface="+mn-lt"/>
                <a:ea typeface="+mn-ea"/>
                <a:cs typeface="+mn-cs"/>
              </a:rPr>
              <a:t>Look at SVGs instead of embedding traditional images (see explanation below).</a:t>
            </a:r>
          </a:p>
          <a:p>
            <a:r>
              <a:rPr lang="en-US" sz="1200" b="0" i="0" kern="1200" dirty="0">
                <a:solidFill>
                  <a:schemeClr val="tx1"/>
                </a:solidFill>
                <a:effectLst/>
                <a:latin typeface="+mn-lt"/>
                <a:ea typeface="+mn-ea"/>
                <a:cs typeface="+mn-cs"/>
              </a:rPr>
              <a:t>Make sure your hosting provider is supplying enough resources to your site and is set-up to handle your site efficiently.</a:t>
            </a:r>
          </a:p>
        </p:txBody>
      </p:sp>
      <p:sp>
        <p:nvSpPr>
          <p:cNvPr id="4" name="Slide Number Placeholder 3"/>
          <p:cNvSpPr>
            <a:spLocks noGrp="1"/>
          </p:cNvSpPr>
          <p:nvPr>
            <p:ph type="sldNum" sz="quarter" idx="5"/>
          </p:nvPr>
        </p:nvSpPr>
        <p:spPr/>
        <p:txBody>
          <a:bodyPr/>
          <a:lstStyle/>
          <a:p>
            <a:fld id="{16653296-3849-9B49-A0A0-7424C068DFF7}" type="slidenum">
              <a:rPr lang="en-US" smtClean="0"/>
              <a:t>50</a:t>
            </a:fld>
            <a:endParaRPr lang="en-US"/>
          </a:p>
        </p:txBody>
      </p:sp>
    </p:spTree>
    <p:extLst>
      <p:ext uri="{BB962C8B-B14F-4D97-AF65-F5344CB8AC3E}">
        <p14:creationId xmlns:p14="http://schemas.microsoft.com/office/powerpoint/2010/main" val="3203971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3842E7-B62E-D544-AF16-83B1C53EA0B8}"/>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2680047"/>
            <a:ext cx="7772400" cy="2387600"/>
          </a:xfrm>
        </p:spPr>
        <p:txBody>
          <a:bodyPr anchor="b"/>
          <a:lstStyle>
            <a:lvl1pPr algn="ctr">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5096106"/>
            <a:ext cx="6858000" cy="886522"/>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19EABD8-CC5C-D044-AB62-8BFCE41615F3}" type="datetimeFigureOut">
              <a:rPr lang="en-US" smtClean="0"/>
              <a:t>4/22/19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8C521-1335-B244-A527-A42F8D63BCA2}" type="slidenum">
              <a:rPr lang="en-US" smtClean="0"/>
              <a:t>‹#›</a:t>
            </a:fld>
            <a:endParaRPr lang="en-US"/>
          </a:p>
        </p:txBody>
      </p:sp>
    </p:spTree>
    <p:extLst>
      <p:ext uri="{BB962C8B-B14F-4D97-AF65-F5344CB8AC3E}">
        <p14:creationId xmlns:p14="http://schemas.microsoft.com/office/powerpoint/2010/main" val="364489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B3867D-618A-2543-821D-857B589C067F}"/>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9EABD8-CC5C-D044-AB62-8BFCE41615F3}" type="datetimeFigureOut">
              <a:rPr lang="en-US" smtClean="0"/>
              <a:t>4/22/19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8C521-1335-B244-A527-A42F8D63BCA2}" type="slidenum">
              <a:rPr lang="en-US" smtClean="0"/>
              <a:t>‹#›</a:t>
            </a:fld>
            <a:endParaRPr lang="en-US"/>
          </a:p>
        </p:txBody>
      </p:sp>
    </p:spTree>
    <p:extLst>
      <p:ext uri="{BB962C8B-B14F-4D97-AF65-F5344CB8AC3E}">
        <p14:creationId xmlns:p14="http://schemas.microsoft.com/office/powerpoint/2010/main" val="652676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2F0BD72-48F3-DE48-9CCF-EFE6D09E32D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9EABD8-CC5C-D044-AB62-8BFCE41615F3}" type="datetimeFigureOut">
              <a:rPr lang="en-US" smtClean="0"/>
              <a:t>4/22/19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8C521-1335-B244-A527-A42F8D63BCA2}" type="slidenum">
              <a:rPr lang="en-US" smtClean="0"/>
              <a:t>‹#›</a:t>
            </a:fld>
            <a:endParaRPr lang="en-US"/>
          </a:p>
        </p:txBody>
      </p:sp>
    </p:spTree>
    <p:extLst>
      <p:ext uri="{BB962C8B-B14F-4D97-AF65-F5344CB8AC3E}">
        <p14:creationId xmlns:p14="http://schemas.microsoft.com/office/powerpoint/2010/main" val="2763532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7465D2D-FFAB-2145-BBD2-FA734F57635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b="1" i="0">
                <a:solidFill>
                  <a:srgbClr val="4FB3C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4FB3CF"/>
                </a:solidFill>
                <a:latin typeface="Arial" panose="020B0604020202020204" pitchFamily="34" charset="0"/>
                <a:cs typeface="Arial" panose="020B0604020202020204" pitchFamily="34" charset="0"/>
              </a:defRPr>
            </a:lvl1pPr>
            <a:lvl2pPr>
              <a:defRPr>
                <a:solidFill>
                  <a:srgbClr val="4FB3CF"/>
                </a:solidFill>
                <a:latin typeface="Arial" panose="020B0604020202020204" pitchFamily="34" charset="0"/>
                <a:cs typeface="Arial" panose="020B0604020202020204" pitchFamily="34" charset="0"/>
              </a:defRPr>
            </a:lvl2pPr>
            <a:lvl3pPr>
              <a:defRPr>
                <a:solidFill>
                  <a:srgbClr val="4FB3CF"/>
                </a:solidFill>
                <a:latin typeface="Arial" panose="020B0604020202020204" pitchFamily="34" charset="0"/>
                <a:cs typeface="Arial" panose="020B0604020202020204" pitchFamily="34" charset="0"/>
              </a:defRPr>
            </a:lvl3pPr>
            <a:lvl4pPr>
              <a:defRPr>
                <a:solidFill>
                  <a:srgbClr val="4FB3CF"/>
                </a:solidFill>
                <a:latin typeface="Arial" panose="020B0604020202020204" pitchFamily="34" charset="0"/>
                <a:cs typeface="Arial" panose="020B0604020202020204" pitchFamily="34" charset="0"/>
              </a:defRPr>
            </a:lvl4pPr>
            <a:lvl5pPr>
              <a:defRPr>
                <a:solidFill>
                  <a:srgbClr val="4FB3CF"/>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19EABD8-CC5C-D044-AB62-8BFCE41615F3}" type="datetimeFigureOut">
              <a:rPr lang="en-US" smtClean="0"/>
              <a:t>4/22/19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8C521-1335-B244-A527-A42F8D63BCA2}" type="slidenum">
              <a:rPr lang="en-US" smtClean="0"/>
              <a:t>‹#›</a:t>
            </a:fld>
            <a:endParaRPr lang="en-US"/>
          </a:p>
        </p:txBody>
      </p:sp>
    </p:spTree>
    <p:extLst>
      <p:ext uri="{BB962C8B-B14F-4D97-AF65-F5344CB8AC3E}">
        <p14:creationId xmlns:p14="http://schemas.microsoft.com/office/powerpoint/2010/main" val="67246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BE3C50-EFCC-4945-9215-827BC448B8B0}"/>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519EABD8-CC5C-D044-AB62-8BFCE41615F3}" type="datetimeFigureOut">
              <a:rPr lang="en-US" smtClean="0"/>
              <a:t>4/22/19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8C521-1335-B244-A527-A42F8D63BCA2}" type="slidenum">
              <a:rPr lang="en-US" smtClean="0"/>
              <a:t>‹#›</a:t>
            </a:fld>
            <a:endParaRPr lang="en-US"/>
          </a:p>
        </p:txBody>
      </p:sp>
    </p:spTree>
    <p:extLst>
      <p:ext uri="{BB962C8B-B14F-4D97-AF65-F5344CB8AC3E}">
        <p14:creationId xmlns:p14="http://schemas.microsoft.com/office/powerpoint/2010/main" val="1398643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A9A2525-7BF4-4949-9541-08E684199698}"/>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19EABD8-CC5C-D044-AB62-8BFCE41615F3}" type="datetimeFigureOut">
              <a:rPr lang="en-US" smtClean="0"/>
              <a:t>4/22/19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8C521-1335-B244-A527-A42F8D63BCA2}" type="slidenum">
              <a:rPr lang="en-US" smtClean="0"/>
              <a:t>‹#›</a:t>
            </a:fld>
            <a:endParaRPr lang="en-US"/>
          </a:p>
        </p:txBody>
      </p:sp>
    </p:spTree>
    <p:extLst>
      <p:ext uri="{BB962C8B-B14F-4D97-AF65-F5344CB8AC3E}">
        <p14:creationId xmlns:p14="http://schemas.microsoft.com/office/powerpoint/2010/main" val="2731956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15DC9DB-77AB-6843-BAF3-86567576563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19EABD8-CC5C-D044-AB62-8BFCE41615F3}" type="datetimeFigureOut">
              <a:rPr lang="en-US" smtClean="0"/>
              <a:t>4/22/19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A8C521-1335-B244-A527-A42F8D63BCA2}" type="slidenum">
              <a:rPr lang="en-US" smtClean="0"/>
              <a:t>‹#›</a:t>
            </a:fld>
            <a:endParaRPr lang="en-US"/>
          </a:p>
        </p:txBody>
      </p:sp>
    </p:spTree>
    <p:extLst>
      <p:ext uri="{BB962C8B-B14F-4D97-AF65-F5344CB8AC3E}">
        <p14:creationId xmlns:p14="http://schemas.microsoft.com/office/powerpoint/2010/main" val="3310569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94F1D2-6C6F-D74F-B2C7-A8DA50AA5C3B}"/>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519EABD8-CC5C-D044-AB62-8BFCE41615F3}" type="datetimeFigureOut">
              <a:rPr lang="en-US" smtClean="0"/>
              <a:t>4/22/19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A8C521-1335-B244-A527-A42F8D63BCA2}" type="slidenum">
              <a:rPr lang="en-US" smtClean="0"/>
              <a:t>‹#›</a:t>
            </a:fld>
            <a:endParaRPr lang="en-US"/>
          </a:p>
        </p:txBody>
      </p:sp>
    </p:spTree>
    <p:extLst>
      <p:ext uri="{BB962C8B-B14F-4D97-AF65-F5344CB8AC3E}">
        <p14:creationId xmlns:p14="http://schemas.microsoft.com/office/powerpoint/2010/main" val="3607567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FF2E8A-0067-DC4C-B19C-CAE665F20DE9}"/>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519EABD8-CC5C-D044-AB62-8BFCE41615F3}" type="datetimeFigureOut">
              <a:rPr lang="en-US" smtClean="0"/>
              <a:t>4/22/19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A8C521-1335-B244-A527-A42F8D63BCA2}" type="slidenum">
              <a:rPr lang="en-US" smtClean="0"/>
              <a:t>‹#›</a:t>
            </a:fld>
            <a:endParaRPr lang="en-US"/>
          </a:p>
        </p:txBody>
      </p:sp>
    </p:spTree>
    <p:extLst>
      <p:ext uri="{BB962C8B-B14F-4D97-AF65-F5344CB8AC3E}">
        <p14:creationId xmlns:p14="http://schemas.microsoft.com/office/powerpoint/2010/main" val="4213797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4B8EABC-9BFE-3647-82DC-D98E71AD79E5}"/>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519EABD8-CC5C-D044-AB62-8BFCE41615F3}" type="datetimeFigureOut">
              <a:rPr lang="en-US" smtClean="0"/>
              <a:t>4/22/19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8C521-1335-B244-A527-A42F8D63BCA2}" type="slidenum">
              <a:rPr lang="en-US" smtClean="0"/>
              <a:t>‹#›</a:t>
            </a:fld>
            <a:endParaRPr lang="en-US"/>
          </a:p>
        </p:txBody>
      </p:sp>
    </p:spTree>
    <p:extLst>
      <p:ext uri="{BB962C8B-B14F-4D97-AF65-F5344CB8AC3E}">
        <p14:creationId xmlns:p14="http://schemas.microsoft.com/office/powerpoint/2010/main" val="3367362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1AC78D4-6C8A-AF4B-AEF5-9B91696BC4B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9EABD8-CC5C-D044-AB62-8BFCE41615F3}" type="datetimeFigureOut">
              <a:rPr lang="en-US" smtClean="0"/>
              <a:t>4/22/19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8C521-1335-B244-A527-A42F8D63BCA2}" type="slidenum">
              <a:rPr lang="en-US" smtClean="0"/>
              <a:t>‹#›</a:t>
            </a:fld>
            <a:endParaRPr lang="en-US"/>
          </a:p>
        </p:txBody>
      </p:sp>
    </p:spTree>
    <p:extLst>
      <p:ext uri="{BB962C8B-B14F-4D97-AF65-F5344CB8AC3E}">
        <p14:creationId xmlns:p14="http://schemas.microsoft.com/office/powerpoint/2010/main" val="399518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EABD8-CC5C-D044-AB62-8BFCE41615F3}" type="datetimeFigureOut">
              <a:rPr lang="en-US" smtClean="0"/>
              <a:t>4/22/19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A8C521-1335-B244-A527-A42F8D63BCA2}" type="slidenum">
              <a:rPr lang="en-US" smtClean="0"/>
              <a:t>‹#›</a:t>
            </a:fld>
            <a:endParaRPr lang="en-US"/>
          </a:p>
        </p:txBody>
      </p:sp>
    </p:spTree>
    <p:extLst>
      <p:ext uri="{BB962C8B-B14F-4D97-AF65-F5344CB8AC3E}">
        <p14:creationId xmlns:p14="http://schemas.microsoft.com/office/powerpoint/2010/main" val="19253221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i="0" kern="1200">
          <a:solidFill>
            <a:srgbClr val="4FB3CF"/>
          </a:solidFill>
          <a:latin typeface="Arial" panose="020B0604020202020204" pitchFamily="34" charset="0"/>
          <a:ea typeface="Lato" panose="020F0502020204030203"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FB3C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B3C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B3C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B3C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B3C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00AE19E-8630-1E41-88F0-B6B6C290C99C}"/>
              </a:ext>
            </a:extLst>
          </p:cNvPr>
          <p:cNvSpPr txBox="1">
            <a:spLocks/>
          </p:cNvSpPr>
          <p:nvPr/>
        </p:nvSpPr>
        <p:spPr>
          <a:xfrm>
            <a:off x="0" y="2397211"/>
            <a:ext cx="9144000" cy="3496962"/>
          </a:xfrm>
          <a:prstGeom prst="rect">
            <a:avLst/>
          </a:prstGeom>
        </p:spPr>
        <p:txBody>
          <a:bodyPr>
            <a:normAutofit/>
          </a:bodyPr>
          <a:lstStyle>
            <a:lvl1pPr algn="l" defTabSz="914400" rtl="0" eaLnBrk="1" latinLnBrk="0" hangingPunct="1">
              <a:lnSpc>
                <a:spcPct val="90000"/>
              </a:lnSpc>
              <a:spcBef>
                <a:spcPct val="0"/>
              </a:spcBef>
              <a:buNone/>
              <a:defRPr sz="4400" b="1" i="0" kern="1200">
                <a:solidFill>
                  <a:srgbClr val="4FB3CF"/>
                </a:solidFill>
                <a:latin typeface="Gilroy ExtraBold" pitchFamily="2" charset="77"/>
                <a:ea typeface="+mj-ea"/>
                <a:cs typeface="+mj-cs"/>
              </a:defRPr>
            </a:lvl1pPr>
          </a:lstStyle>
          <a:p>
            <a:pPr algn="ctr"/>
            <a:r>
              <a:rPr lang="en-US" dirty="0">
                <a:latin typeface="Gilroy" pitchFamily="2" charset="77"/>
              </a:rPr>
              <a:t>@</a:t>
            </a:r>
            <a:r>
              <a:rPr lang="en-US" dirty="0" err="1">
                <a:latin typeface="Gilroy" pitchFamily="2" charset="77"/>
              </a:rPr>
              <a:t>Jessica_Markets</a:t>
            </a:r>
            <a:br>
              <a:rPr lang="en-US" dirty="0">
                <a:latin typeface="Gilroy" pitchFamily="2" charset="77"/>
              </a:rPr>
            </a:br>
            <a:r>
              <a:rPr lang="en-US" dirty="0">
                <a:latin typeface="Gilroy" pitchFamily="2" charset="77"/>
              </a:rPr>
              <a:t>@</a:t>
            </a:r>
            <a:r>
              <a:rPr lang="en-US" dirty="0" err="1">
                <a:latin typeface="Gilroy" pitchFamily="2" charset="77"/>
              </a:rPr>
              <a:t>hotdogmarketing</a:t>
            </a:r>
            <a:endParaRPr lang="en-US" dirty="0">
              <a:latin typeface="Gilroy" pitchFamily="2" charset="77"/>
            </a:endParaRPr>
          </a:p>
        </p:txBody>
      </p:sp>
    </p:spTree>
    <p:extLst>
      <p:ext uri="{BB962C8B-B14F-4D97-AF65-F5344CB8AC3E}">
        <p14:creationId xmlns:p14="http://schemas.microsoft.com/office/powerpoint/2010/main" val="2961762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17CF6-F9B5-3F4A-9199-38CAD7E32801}"/>
              </a:ext>
            </a:extLst>
          </p:cNvPr>
          <p:cNvSpPr>
            <a:spLocks noGrp="1"/>
          </p:cNvSpPr>
          <p:nvPr>
            <p:ph type="title"/>
          </p:nvPr>
        </p:nvSpPr>
        <p:spPr>
          <a:xfrm>
            <a:off x="503570" y="1613485"/>
            <a:ext cx="7052261" cy="2852737"/>
          </a:xfrm>
        </p:spPr>
        <p:txBody>
          <a:bodyPr>
            <a:normAutofit/>
          </a:bodyPr>
          <a:lstStyle/>
          <a:p>
            <a:r>
              <a:rPr lang="en-US" dirty="0"/>
              <a:t>Website Traffic From Referral Sites</a:t>
            </a:r>
          </a:p>
        </p:txBody>
      </p:sp>
      <p:sp>
        <p:nvSpPr>
          <p:cNvPr id="5" name="Text Placeholder 4">
            <a:extLst>
              <a:ext uri="{FF2B5EF4-FFF2-40B4-BE49-F238E27FC236}">
                <a16:creationId xmlns:a16="http://schemas.microsoft.com/office/drawing/2014/main" id="{EC5AC277-8FC8-9B45-A6D5-C64BE4701ADC}"/>
              </a:ext>
            </a:extLst>
          </p:cNvPr>
          <p:cNvSpPr>
            <a:spLocks noGrp="1"/>
          </p:cNvSpPr>
          <p:nvPr>
            <p:ph type="body" idx="1"/>
          </p:nvPr>
        </p:nvSpPr>
        <p:spPr>
          <a:xfrm>
            <a:off x="623888" y="4589464"/>
            <a:ext cx="4513596" cy="1500187"/>
          </a:xfrm>
        </p:spPr>
        <p:txBody>
          <a:bodyPr/>
          <a:lstStyle/>
          <a:p>
            <a:pPr marL="342900" indent="-342900">
              <a:buFont typeface="Arial" panose="020B0604020202020204" pitchFamily="34" charset="0"/>
              <a:buChar char="•"/>
            </a:pPr>
            <a:r>
              <a:rPr lang="en-US" dirty="0"/>
              <a:t>Social Media</a:t>
            </a:r>
          </a:p>
          <a:p>
            <a:pPr marL="342900" indent="-342900">
              <a:buFont typeface="Arial" panose="020B0604020202020204" pitchFamily="34" charset="0"/>
              <a:buChar char="•"/>
            </a:pPr>
            <a:r>
              <a:rPr lang="en-US" dirty="0"/>
              <a:t>Backlinks</a:t>
            </a:r>
          </a:p>
        </p:txBody>
      </p:sp>
    </p:spTree>
    <p:extLst>
      <p:ext uri="{BB962C8B-B14F-4D97-AF65-F5344CB8AC3E}">
        <p14:creationId xmlns:p14="http://schemas.microsoft.com/office/powerpoint/2010/main" val="1049864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0B7374-2BCF-CF4D-83FE-6547E909B20D}"/>
              </a:ext>
            </a:extLst>
          </p:cNvPr>
          <p:cNvSpPr>
            <a:spLocks noGrp="1"/>
          </p:cNvSpPr>
          <p:nvPr>
            <p:ph type="title"/>
          </p:nvPr>
        </p:nvSpPr>
        <p:spPr/>
        <p:txBody>
          <a:bodyPr/>
          <a:lstStyle/>
          <a:p>
            <a:pPr algn="ctr"/>
            <a:r>
              <a:rPr lang="en-US" dirty="0"/>
              <a:t>Hub and Spoke</a:t>
            </a:r>
          </a:p>
        </p:txBody>
      </p:sp>
      <p:graphicFrame>
        <p:nvGraphicFramePr>
          <p:cNvPr id="6" name="Content Placeholder 5">
            <a:extLst>
              <a:ext uri="{FF2B5EF4-FFF2-40B4-BE49-F238E27FC236}">
                <a16:creationId xmlns:a16="http://schemas.microsoft.com/office/drawing/2014/main" id="{A09FCBCE-B6B2-9E40-9840-CF68640FEB73}"/>
              </a:ext>
            </a:extLst>
          </p:cNvPr>
          <p:cNvGraphicFramePr>
            <a:graphicFrameLocks noGrp="1"/>
          </p:cNvGraphicFramePr>
          <p:nvPr>
            <p:ph idx="1"/>
            <p:extLst>
              <p:ext uri="{D42A27DB-BD31-4B8C-83A1-F6EECF244321}">
                <p14:modId xmlns:p14="http://schemas.microsoft.com/office/powerpoint/2010/main" val="4244203318"/>
              </p:ext>
            </p:extLst>
          </p:nvPr>
        </p:nvGraphicFramePr>
        <p:xfrm>
          <a:off x="84222" y="1589411"/>
          <a:ext cx="8750972" cy="4828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3063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48473-FDEE-D34F-82F0-64EFB01872A7}"/>
              </a:ext>
            </a:extLst>
          </p:cNvPr>
          <p:cNvSpPr>
            <a:spLocks noGrp="1"/>
          </p:cNvSpPr>
          <p:nvPr>
            <p:ph type="title"/>
          </p:nvPr>
        </p:nvSpPr>
        <p:spPr/>
        <p:txBody>
          <a:bodyPr/>
          <a:lstStyle/>
          <a:p>
            <a:pPr algn="ctr"/>
            <a:r>
              <a:rPr lang="en-US" dirty="0"/>
              <a:t>Myths About Social Media</a:t>
            </a:r>
          </a:p>
        </p:txBody>
      </p:sp>
      <p:sp>
        <p:nvSpPr>
          <p:cNvPr id="3" name="Content Placeholder 2">
            <a:extLst>
              <a:ext uri="{FF2B5EF4-FFF2-40B4-BE49-F238E27FC236}">
                <a16:creationId xmlns:a16="http://schemas.microsoft.com/office/drawing/2014/main" id="{5A7D6959-88E8-C340-98D7-AFB85D349B7A}"/>
              </a:ext>
            </a:extLst>
          </p:cNvPr>
          <p:cNvSpPr>
            <a:spLocks noGrp="1"/>
          </p:cNvSpPr>
          <p:nvPr>
            <p:ph idx="1"/>
          </p:nvPr>
        </p:nvSpPr>
        <p:spPr>
          <a:xfrm>
            <a:off x="1467852" y="2090320"/>
            <a:ext cx="6208295" cy="4351338"/>
          </a:xfrm>
        </p:spPr>
        <p:txBody>
          <a:bodyPr/>
          <a:lstStyle/>
          <a:p>
            <a:pPr marL="0" indent="0" algn="ctr">
              <a:buNone/>
            </a:pPr>
            <a:r>
              <a:rPr lang="en-US" b="1" dirty="0"/>
              <a:t>Social Media is Free.</a:t>
            </a:r>
          </a:p>
          <a:p>
            <a:pPr marL="0" indent="0" algn="ctr">
              <a:buNone/>
            </a:pPr>
            <a:endParaRPr lang="en-US" b="1" dirty="0"/>
          </a:p>
          <a:p>
            <a:pPr marL="0" indent="0" algn="ctr">
              <a:buNone/>
            </a:pPr>
            <a:r>
              <a:rPr lang="en-US" b="1" dirty="0"/>
              <a:t>You Need to Be on All Social Media All the Time.</a:t>
            </a:r>
          </a:p>
          <a:p>
            <a:pPr marL="0" indent="0" algn="ctr">
              <a:buNone/>
            </a:pPr>
            <a:endParaRPr lang="en-US" b="1" dirty="0"/>
          </a:p>
          <a:p>
            <a:pPr marL="0" indent="0" algn="ctr">
              <a:buNone/>
            </a:pPr>
            <a:r>
              <a:rPr lang="en-US" b="1" dirty="0"/>
              <a:t>You Need a Lot of Social Media Followers for It to Work.</a:t>
            </a:r>
          </a:p>
        </p:txBody>
      </p:sp>
    </p:spTree>
    <p:extLst>
      <p:ext uri="{BB962C8B-B14F-4D97-AF65-F5344CB8AC3E}">
        <p14:creationId xmlns:p14="http://schemas.microsoft.com/office/powerpoint/2010/main" val="314980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1FAB345-E901-4F43-83BA-B436D49C2461}"/>
              </a:ext>
            </a:extLst>
          </p:cNvPr>
          <p:cNvPicPr>
            <a:picLocks noGrp="1" noChangeAspect="1"/>
          </p:cNvPicPr>
          <p:nvPr>
            <p:ph idx="1"/>
          </p:nvPr>
        </p:nvPicPr>
        <p:blipFill>
          <a:blip r:embed="rId2"/>
          <a:stretch>
            <a:fillRect/>
          </a:stretch>
        </p:blipFill>
        <p:spPr>
          <a:xfrm>
            <a:off x="528910" y="642699"/>
            <a:ext cx="8037574" cy="5726772"/>
          </a:xfrm>
        </p:spPr>
      </p:pic>
    </p:spTree>
    <p:extLst>
      <p:ext uri="{BB962C8B-B14F-4D97-AF65-F5344CB8AC3E}">
        <p14:creationId xmlns:p14="http://schemas.microsoft.com/office/powerpoint/2010/main" val="4270906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45310-7403-DC4C-B05F-B1706F794EBC}"/>
              </a:ext>
            </a:extLst>
          </p:cNvPr>
          <p:cNvSpPr>
            <a:spLocks noGrp="1"/>
          </p:cNvSpPr>
          <p:nvPr>
            <p:ph type="title"/>
          </p:nvPr>
        </p:nvSpPr>
        <p:spPr>
          <a:xfrm>
            <a:off x="736934" y="2879726"/>
            <a:ext cx="7886700" cy="1325563"/>
          </a:xfrm>
        </p:spPr>
        <p:txBody>
          <a:bodyPr/>
          <a:lstStyle/>
          <a:p>
            <a:pPr algn="ctr"/>
            <a:r>
              <a:rPr lang="en-US" dirty="0"/>
              <a:t>Be Consistent!</a:t>
            </a:r>
          </a:p>
        </p:txBody>
      </p:sp>
    </p:spTree>
    <p:extLst>
      <p:ext uri="{BB962C8B-B14F-4D97-AF65-F5344CB8AC3E}">
        <p14:creationId xmlns:p14="http://schemas.microsoft.com/office/powerpoint/2010/main" val="2169037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7603B-028C-024E-95FF-ED5508218962}"/>
              </a:ext>
            </a:extLst>
          </p:cNvPr>
          <p:cNvSpPr>
            <a:spLocks noGrp="1"/>
          </p:cNvSpPr>
          <p:nvPr>
            <p:ph type="title"/>
          </p:nvPr>
        </p:nvSpPr>
        <p:spPr>
          <a:xfrm>
            <a:off x="628650" y="545600"/>
            <a:ext cx="7886700" cy="1325563"/>
          </a:xfrm>
        </p:spPr>
        <p:txBody>
          <a:bodyPr/>
          <a:lstStyle/>
          <a:p>
            <a:pPr algn="ctr"/>
            <a:r>
              <a:rPr lang="en-US" dirty="0"/>
              <a:t>Which Kind of Content Gets Shared More on Social?</a:t>
            </a:r>
          </a:p>
        </p:txBody>
      </p:sp>
      <p:sp>
        <p:nvSpPr>
          <p:cNvPr id="3" name="Content Placeholder 2">
            <a:extLst>
              <a:ext uri="{FF2B5EF4-FFF2-40B4-BE49-F238E27FC236}">
                <a16:creationId xmlns:a16="http://schemas.microsoft.com/office/drawing/2014/main" id="{2664F258-519F-8B4E-AAFD-65773E73D5E0}"/>
              </a:ext>
            </a:extLst>
          </p:cNvPr>
          <p:cNvSpPr>
            <a:spLocks noGrp="1"/>
          </p:cNvSpPr>
          <p:nvPr>
            <p:ph idx="1"/>
          </p:nvPr>
        </p:nvSpPr>
        <p:spPr>
          <a:xfrm>
            <a:off x="628650" y="2090320"/>
            <a:ext cx="7886700" cy="4351338"/>
          </a:xfrm>
        </p:spPr>
        <p:txBody>
          <a:bodyPr/>
          <a:lstStyle/>
          <a:p>
            <a:pPr marL="0" indent="0" algn="ctr">
              <a:buNone/>
            </a:pPr>
            <a:r>
              <a:rPr lang="en-US" dirty="0"/>
              <a:t>Text only.</a:t>
            </a:r>
          </a:p>
          <a:p>
            <a:pPr marL="0" indent="0" algn="ctr">
              <a:buNone/>
            </a:pPr>
            <a:endParaRPr lang="en-US" dirty="0"/>
          </a:p>
          <a:p>
            <a:pPr marL="0" indent="0" algn="ctr">
              <a:buNone/>
            </a:pPr>
            <a:r>
              <a:rPr lang="en-US" dirty="0"/>
              <a:t>Text with URL links.</a:t>
            </a:r>
          </a:p>
          <a:p>
            <a:pPr marL="0" indent="0" algn="ctr">
              <a:buNone/>
            </a:pPr>
            <a:endParaRPr lang="en-US" dirty="0"/>
          </a:p>
          <a:p>
            <a:pPr marL="0" indent="0" algn="ctr">
              <a:buNone/>
            </a:pPr>
            <a:r>
              <a:rPr lang="en-US" dirty="0"/>
              <a:t>Photos.</a:t>
            </a:r>
          </a:p>
          <a:p>
            <a:pPr marL="0" indent="0" algn="ctr">
              <a:buNone/>
            </a:pPr>
            <a:endParaRPr lang="en-US" dirty="0"/>
          </a:p>
          <a:p>
            <a:pPr marL="0" indent="0" algn="ctr">
              <a:buNone/>
            </a:pPr>
            <a:r>
              <a:rPr lang="en-US" dirty="0"/>
              <a:t>Videos.</a:t>
            </a:r>
          </a:p>
        </p:txBody>
      </p:sp>
    </p:spTree>
    <p:extLst>
      <p:ext uri="{BB962C8B-B14F-4D97-AF65-F5344CB8AC3E}">
        <p14:creationId xmlns:p14="http://schemas.microsoft.com/office/powerpoint/2010/main" val="3887204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7C1FD-B493-1546-B677-65987C65855C}"/>
              </a:ext>
            </a:extLst>
          </p:cNvPr>
          <p:cNvSpPr>
            <a:spLocks noGrp="1"/>
          </p:cNvSpPr>
          <p:nvPr>
            <p:ph type="title"/>
          </p:nvPr>
        </p:nvSpPr>
        <p:spPr/>
        <p:txBody>
          <a:bodyPr/>
          <a:lstStyle/>
          <a:p>
            <a:pPr algn="ctr"/>
            <a:r>
              <a:rPr lang="en-US" dirty="0"/>
              <a:t>Video Spreads 1200% More</a:t>
            </a:r>
          </a:p>
        </p:txBody>
      </p:sp>
      <p:pic>
        <p:nvPicPr>
          <p:cNvPr id="9" name="Content Placeholder 8">
            <a:extLst>
              <a:ext uri="{FF2B5EF4-FFF2-40B4-BE49-F238E27FC236}">
                <a16:creationId xmlns:a16="http://schemas.microsoft.com/office/drawing/2014/main" id="{A73FD660-EA85-0944-9608-A64F3949BB8D}"/>
              </a:ext>
            </a:extLst>
          </p:cNvPr>
          <p:cNvPicPr>
            <a:picLocks noGrp="1" noChangeAspect="1"/>
          </p:cNvPicPr>
          <p:nvPr>
            <p:ph idx="1"/>
          </p:nvPr>
        </p:nvPicPr>
        <p:blipFill>
          <a:blip r:embed="rId2"/>
          <a:stretch>
            <a:fillRect/>
          </a:stretch>
        </p:blipFill>
        <p:spPr>
          <a:xfrm>
            <a:off x="2349500" y="2259389"/>
            <a:ext cx="4445000" cy="3098800"/>
          </a:xfrm>
        </p:spPr>
      </p:pic>
    </p:spTree>
    <p:extLst>
      <p:ext uri="{BB962C8B-B14F-4D97-AF65-F5344CB8AC3E}">
        <p14:creationId xmlns:p14="http://schemas.microsoft.com/office/powerpoint/2010/main" val="2239128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AA035-5D2F-B746-BD85-1FA3721C3E93}"/>
              </a:ext>
            </a:extLst>
          </p:cNvPr>
          <p:cNvSpPr>
            <a:spLocks noGrp="1"/>
          </p:cNvSpPr>
          <p:nvPr>
            <p:ph type="title"/>
          </p:nvPr>
        </p:nvSpPr>
        <p:spPr/>
        <p:txBody>
          <a:bodyPr/>
          <a:lstStyle/>
          <a:p>
            <a:pPr algn="ctr"/>
            <a:r>
              <a:rPr lang="en-US" dirty="0"/>
              <a:t>Your Content Should ...</a:t>
            </a:r>
          </a:p>
        </p:txBody>
      </p:sp>
      <p:sp>
        <p:nvSpPr>
          <p:cNvPr id="3" name="Content Placeholder 2">
            <a:extLst>
              <a:ext uri="{FF2B5EF4-FFF2-40B4-BE49-F238E27FC236}">
                <a16:creationId xmlns:a16="http://schemas.microsoft.com/office/drawing/2014/main" id="{699A37CC-111E-2849-9835-3526D95E8641}"/>
              </a:ext>
            </a:extLst>
          </p:cNvPr>
          <p:cNvSpPr>
            <a:spLocks noGrp="1"/>
          </p:cNvSpPr>
          <p:nvPr>
            <p:ph idx="1"/>
          </p:nvPr>
        </p:nvSpPr>
        <p:spPr/>
        <p:txBody>
          <a:bodyPr/>
          <a:lstStyle/>
          <a:p>
            <a:pPr lvl="0"/>
            <a:r>
              <a:rPr lang="en-US" dirty="0"/>
              <a:t>Add Value to Their Lives</a:t>
            </a:r>
          </a:p>
          <a:p>
            <a:pPr lvl="0"/>
            <a:r>
              <a:rPr lang="en-US" dirty="0"/>
              <a:t>Be Easy to Understand</a:t>
            </a:r>
          </a:p>
          <a:p>
            <a:pPr lvl="0"/>
            <a:r>
              <a:rPr lang="en-US" dirty="0"/>
              <a:t>Trigger an Emotional Response</a:t>
            </a:r>
          </a:p>
          <a:p>
            <a:pPr lvl="0"/>
            <a:r>
              <a:rPr lang="en-US" dirty="0"/>
              <a:t>Appeal to a Personality Trait You Know About Them</a:t>
            </a:r>
          </a:p>
          <a:p>
            <a:pPr lvl="0"/>
            <a:r>
              <a:rPr lang="en-US" dirty="0"/>
              <a:t>Be Funny</a:t>
            </a:r>
          </a:p>
          <a:p>
            <a:pPr lvl="0"/>
            <a:r>
              <a:rPr lang="en-US" dirty="0"/>
              <a:t>Incentivize Them to Do More with Your Content than Just Look at It</a:t>
            </a:r>
          </a:p>
        </p:txBody>
      </p:sp>
    </p:spTree>
    <p:extLst>
      <p:ext uri="{BB962C8B-B14F-4D97-AF65-F5344CB8AC3E}">
        <p14:creationId xmlns:p14="http://schemas.microsoft.com/office/powerpoint/2010/main" val="1384507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E4D4A-B0DE-0841-A3AC-3F2A9F344EC5}"/>
              </a:ext>
            </a:extLst>
          </p:cNvPr>
          <p:cNvSpPr>
            <a:spLocks noGrp="1"/>
          </p:cNvSpPr>
          <p:nvPr>
            <p:ph type="title"/>
          </p:nvPr>
        </p:nvSpPr>
        <p:spPr/>
        <p:txBody>
          <a:bodyPr/>
          <a:lstStyle/>
          <a:p>
            <a:pPr algn="ctr"/>
            <a:r>
              <a:rPr lang="en-US" dirty="0"/>
              <a:t>Managing a Schedule</a:t>
            </a:r>
          </a:p>
        </p:txBody>
      </p:sp>
      <p:pic>
        <p:nvPicPr>
          <p:cNvPr id="5" name="Content Placeholder 4">
            <a:extLst>
              <a:ext uri="{FF2B5EF4-FFF2-40B4-BE49-F238E27FC236}">
                <a16:creationId xmlns:a16="http://schemas.microsoft.com/office/drawing/2014/main" id="{A0A50345-70B5-F64D-BF4C-DB446D19FC1A}"/>
              </a:ext>
            </a:extLst>
          </p:cNvPr>
          <p:cNvPicPr>
            <a:picLocks noGrp="1" noChangeAspect="1"/>
          </p:cNvPicPr>
          <p:nvPr>
            <p:ph idx="1"/>
          </p:nvPr>
        </p:nvPicPr>
        <p:blipFill>
          <a:blip r:embed="rId2"/>
          <a:stretch>
            <a:fillRect/>
          </a:stretch>
        </p:blipFill>
        <p:spPr>
          <a:xfrm>
            <a:off x="1463901" y="1690689"/>
            <a:ext cx="6216197" cy="4351338"/>
          </a:xfrm>
        </p:spPr>
      </p:pic>
    </p:spTree>
    <p:extLst>
      <p:ext uri="{BB962C8B-B14F-4D97-AF65-F5344CB8AC3E}">
        <p14:creationId xmlns:p14="http://schemas.microsoft.com/office/powerpoint/2010/main" val="3738986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45310-7403-DC4C-B05F-B1706F794EBC}"/>
              </a:ext>
            </a:extLst>
          </p:cNvPr>
          <p:cNvSpPr>
            <a:spLocks noGrp="1"/>
          </p:cNvSpPr>
          <p:nvPr>
            <p:ph type="title"/>
          </p:nvPr>
        </p:nvSpPr>
        <p:spPr>
          <a:xfrm>
            <a:off x="736934" y="2879726"/>
            <a:ext cx="7886700" cy="1325563"/>
          </a:xfrm>
        </p:spPr>
        <p:txBody>
          <a:bodyPr/>
          <a:lstStyle/>
          <a:p>
            <a:pPr algn="ctr"/>
            <a:r>
              <a:rPr lang="en-US" dirty="0"/>
              <a:t>Be Consistent!</a:t>
            </a:r>
          </a:p>
        </p:txBody>
      </p:sp>
    </p:spTree>
    <p:extLst>
      <p:ext uri="{BB962C8B-B14F-4D97-AF65-F5344CB8AC3E}">
        <p14:creationId xmlns:p14="http://schemas.microsoft.com/office/powerpoint/2010/main" val="2211189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B95533-21D2-5B43-BAC0-E5E6643755E6}"/>
              </a:ext>
            </a:extLst>
          </p:cNvPr>
          <p:cNvSpPr>
            <a:spLocks noGrp="1"/>
          </p:cNvSpPr>
          <p:nvPr>
            <p:ph type="title"/>
          </p:nvPr>
        </p:nvSpPr>
        <p:spPr/>
        <p:txBody>
          <a:bodyPr/>
          <a:lstStyle/>
          <a:p>
            <a:pPr algn="ctr"/>
            <a:r>
              <a:rPr lang="en-US" dirty="0"/>
              <a:t>What You Do for Your Business Online Matters</a:t>
            </a:r>
          </a:p>
        </p:txBody>
      </p:sp>
      <p:sp>
        <p:nvSpPr>
          <p:cNvPr id="2" name="TextBox 1">
            <a:extLst>
              <a:ext uri="{FF2B5EF4-FFF2-40B4-BE49-F238E27FC236}">
                <a16:creationId xmlns:a16="http://schemas.microsoft.com/office/drawing/2014/main" id="{5ED4B827-E7CA-EB4E-B6B7-82EF05269107}"/>
              </a:ext>
            </a:extLst>
          </p:cNvPr>
          <p:cNvSpPr txBox="1"/>
          <p:nvPr/>
        </p:nvSpPr>
        <p:spPr>
          <a:xfrm>
            <a:off x="628650" y="1816768"/>
            <a:ext cx="7886700" cy="4616648"/>
          </a:xfrm>
          <a:prstGeom prst="rect">
            <a:avLst/>
          </a:prstGeom>
          <a:noFill/>
        </p:spPr>
        <p:txBody>
          <a:bodyPr wrap="square" rtlCol="0">
            <a:spAutoFit/>
          </a:bodyPr>
          <a:lstStyle/>
          <a:p>
            <a:pPr algn="ctr"/>
            <a:r>
              <a:rPr lang="en-US" sz="2400" dirty="0">
                <a:solidFill>
                  <a:srgbClr val="4FB3CF"/>
                </a:solidFill>
                <a:latin typeface="Gilroy" pitchFamily="2" charset="77"/>
              </a:rPr>
              <a:t>Search Engines drive </a:t>
            </a:r>
            <a:br>
              <a:rPr lang="en-US" sz="2400" dirty="0">
                <a:solidFill>
                  <a:srgbClr val="4FB3CF"/>
                </a:solidFill>
                <a:latin typeface="Gilroy" pitchFamily="2" charset="77"/>
              </a:rPr>
            </a:br>
            <a:r>
              <a:rPr lang="en-US" sz="3600" b="1" dirty="0">
                <a:solidFill>
                  <a:srgbClr val="4FB3CF"/>
                </a:solidFill>
                <a:latin typeface="Gilroy" pitchFamily="2" charset="77"/>
              </a:rPr>
              <a:t>94% of all website traffic</a:t>
            </a:r>
            <a:r>
              <a:rPr lang="en-US" sz="2400" dirty="0">
                <a:solidFill>
                  <a:srgbClr val="4FB3CF"/>
                </a:solidFill>
                <a:latin typeface="Gilroy" pitchFamily="2" charset="77"/>
              </a:rPr>
              <a:t>.</a:t>
            </a:r>
          </a:p>
          <a:p>
            <a:pPr algn="ctr"/>
            <a:endParaRPr lang="en-US" sz="2400" dirty="0">
              <a:solidFill>
                <a:srgbClr val="4FB3CF"/>
              </a:solidFill>
              <a:latin typeface="Gilroy" pitchFamily="2" charset="77"/>
            </a:endParaRPr>
          </a:p>
          <a:p>
            <a:pPr algn="ctr"/>
            <a:r>
              <a:rPr lang="en-US" sz="2400" dirty="0">
                <a:solidFill>
                  <a:srgbClr val="4FB3CF"/>
                </a:solidFill>
                <a:latin typeface="Gilroy" pitchFamily="2" charset="77"/>
              </a:rPr>
              <a:t>94% of that search engine traffic is Google.</a:t>
            </a:r>
          </a:p>
          <a:p>
            <a:pPr algn="ctr"/>
            <a:endParaRPr lang="en-US" sz="2400" dirty="0">
              <a:solidFill>
                <a:srgbClr val="4FB3CF"/>
              </a:solidFill>
              <a:latin typeface="Gilroy" pitchFamily="2" charset="77"/>
            </a:endParaRPr>
          </a:p>
          <a:p>
            <a:pPr algn="ctr"/>
            <a:r>
              <a:rPr lang="en-US" sz="2400" dirty="0">
                <a:solidFill>
                  <a:srgbClr val="4FB3CF"/>
                </a:solidFill>
                <a:latin typeface="Gilroy" pitchFamily="2" charset="77"/>
              </a:rPr>
              <a:t>90% of searchers haven’t made up their mind about a brand when they start their search.</a:t>
            </a:r>
          </a:p>
          <a:p>
            <a:pPr algn="ctr"/>
            <a:endParaRPr lang="en-US" sz="2400" dirty="0">
              <a:solidFill>
                <a:srgbClr val="4FB3CF"/>
              </a:solidFill>
              <a:latin typeface="Gilroy" pitchFamily="2" charset="77"/>
            </a:endParaRPr>
          </a:p>
          <a:p>
            <a:pPr algn="ctr"/>
            <a:r>
              <a:rPr lang="en-US" sz="2400" dirty="0">
                <a:solidFill>
                  <a:srgbClr val="4FB3CF"/>
                </a:solidFill>
                <a:latin typeface="Gilroy" pitchFamily="2" charset="77"/>
              </a:rPr>
              <a:t>50% of people are more likely to click on a brand name if that brand name shows up more than once in a search result.</a:t>
            </a:r>
          </a:p>
          <a:p>
            <a:r>
              <a:rPr lang="en-US" dirty="0">
                <a:latin typeface="Gilroy" pitchFamily="2" charset="77"/>
              </a:rPr>
              <a:t> </a:t>
            </a:r>
          </a:p>
        </p:txBody>
      </p:sp>
    </p:spTree>
    <p:extLst>
      <p:ext uri="{BB962C8B-B14F-4D97-AF65-F5344CB8AC3E}">
        <p14:creationId xmlns:p14="http://schemas.microsoft.com/office/powerpoint/2010/main" val="57817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E32E8-D76B-6E42-B3B0-055B610D8866}"/>
              </a:ext>
            </a:extLst>
          </p:cNvPr>
          <p:cNvSpPr>
            <a:spLocks noGrp="1"/>
          </p:cNvSpPr>
          <p:nvPr>
            <p:ph type="title"/>
          </p:nvPr>
        </p:nvSpPr>
        <p:spPr>
          <a:xfrm>
            <a:off x="628650" y="810294"/>
            <a:ext cx="7886700" cy="1325563"/>
          </a:xfrm>
        </p:spPr>
        <p:txBody>
          <a:bodyPr>
            <a:normAutofit fontScale="90000"/>
          </a:bodyPr>
          <a:lstStyle/>
          <a:p>
            <a:pPr algn="ctr"/>
            <a:r>
              <a:rPr lang="en-US" dirty="0"/>
              <a:t>Backlinks: </a:t>
            </a:r>
            <a:br>
              <a:rPr lang="en-US" dirty="0"/>
            </a:br>
            <a:r>
              <a:rPr lang="en-US" dirty="0"/>
              <a:t>The Other Referral Traffic</a:t>
            </a:r>
            <a:br>
              <a:rPr lang="en-US" dirty="0"/>
            </a:br>
            <a:endParaRPr lang="en-US" dirty="0"/>
          </a:p>
        </p:txBody>
      </p:sp>
      <p:sp>
        <p:nvSpPr>
          <p:cNvPr id="3" name="Content Placeholder 2">
            <a:extLst>
              <a:ext uri="{FF2B5EF4-FFF2-40B4-BE49-F238E27FC236}">
                <a16:creationId xmlns:a16="http://schemas.microsoft.com/office/drawing/2014/main" id="{EEA96EEE-3C8A-C840-BE64-7AAAC981D98D}"/>
              </a:ext>
            </a:extLst>
          </p:cNvPr>
          <p:cNvSpPr>
            <a:spLocks noGrp="1"/>
          </p:cNvSpPr>
          <p:nvPr>
            <p:ph idx="1"/>
          </p:nvPr>
        </p:nvSpPr>
        <p:spPr>
          <a:xfrm>
            <a:off x="628650" y="2310063"/>
            <a:ext cx="7886700" cy="4020722"/>
          </a:xfrm>
        </p:spPr>
        <p:txBody>
          <a:bodyPr/>
          <a:lstStyle/>
          <a:p>
            <a:pPr marL="0" lvl="0" indent="0" algn="ctr">
              <a:buNone/>
            </a:pPr>
            <a:r>
              <a:rPr lang="en-US" dirty="0"/>
              <a:t>Other sites that rank for your keyword terms (usually review sites)</a:t>
            </a:r>
            <a:br>
              <a:rPr lang="en-US" dirty="0"/>
            </a:br>
            <a:endParaRPr lang="en-US" dirty="0"/>
          </a:p>
          <a:p>
            <a:pPr marL="0" indent="0" algn="ctr">
              <a:buNone/>
            </a:pPr>
            <a:r>
              <a:rPr lang="en-US" dirty="0"/>
              <a:t>Publication Sites (like magazines, blogs or business’s the publish content regularly)</a:t>
            </a:r>
          </a:p>
        </p:txBody>
      </p:sp>
    </p:spTree>
    <p:extLst>
      <p:ext uri="{BB962C8B-B14F-4D97-AF65-F5344CB8AC3E}">
        <p14:creationId xmlns:p14="http://schemas.microsoft.com/office/powerpoint/2010/main" val="3238614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DCA3-54E5-1B4A-8024-4D9A24FB83D6}"/>
              </a:ext>
            </a:extLst>
          </p:cNvPr>
          <p:cNvSpPr>
            <a:spLocks noGrp="1"/>
          </p:cNvSpPr>
          <p:nvPr>
            <p:ph type="title"/>
          </p:nvPr>
        </p:nvSpPr>
        <p:spPr/>
        <p:txBody>
          <a:bodyPr/>
          <a:lstStyle/>
          <a:p>
            <a:pPr algn="ctr"/>
            <a:r>
              <a:rPr lang="en-US" dirty="0"/>
              <a:t>Online Reviews</a:t>
            </a:r>
          </a:p>
        </p:txBody>
      </p:sp>
      <p:sp>
        <p:nvSpPr>
          <p:cNvPr id="3" name="Content Placeholder 2">
            <a:extLst>
              <a:ext uri="{FF2B5EF4-FFF2-40B4-BE49-F238E27FC236}">
                <a16:creationId xmlns:a16="http://schemas.microsoft.com/office/drawing/2014/main" id="{5E16F619-3041-3A40-953C-75680585F4D0}"/>
              </a:ext>
            </a:extLst>
          </p:cNvPr>
          <p:cNvSpPr>
            <a:spLocks noGrp="1"/>
          </p:cNvSpPr>
          <p:nvPr>
            <p:ph idx="1"/>
          </p:nvPr>
        </p:nvSpPr>
        <p:spPr/>
        <p:txBody>
          <a:bodyPr/>
          <a:lstStyle/>
          <a:p>
            <a:pPr marL="0" indent="0" algn="ctr">
              <a:buNone/>
            </a:pPr>
            <a:r>
              <a:rPr lang="en-US" b="1" dirty="0"/>
              <a:t>88% of people trust an online review as much as an in-person recommendation.</a:t>
            </a:r>
          </a:p>
          <a:p>
            <a:pPr marL="0" indent="0" algn="ctr">
              <a:buNone/>
            </a:pPr>
            <a:endParaRPr lang="en-US" dirty="0"/>
          </a:p>
          <a:p>
            <a:pPr marL="0" indent="0" algn="ctr">
              <a:buNone/>
            </a:pPr>
            <a:r>
              <a:rPr lang="en-US" dirty="0"/>
              <a:t>14% of people use a company with 1-2 Stars. </a:t>
            </a:r>
          </a:p>
          <a:p>
            <a:pPr marL="0" indent="0" algn="ctr">
              <a:buNone/>
            </a:pPr>
            <a:r>
              <a:rPr lang="en-US" dirty="0"/>
              <a:t>57% of people would use a company with 3 stars. </a:t>
            </a:r>
          </a:p>
          <a:p>
            <a:pPr marL="0" indent="0" algn="ctr">
              <a:buNone/>
            </a:pPr>
            <a:r>
              <a:rPr lang="en-US" sz="3600" b="1" u="sng" dirty="0"/>
              <a:t>94% would use a company </a:t>
            </a:r>
            <a:br>
              <a:rPr lang="en-US" sz="3600" b="1" u="sng" dirty="0"/>
            </a:br>
            <a:r>
              <a:rPr lang="en-US" sz="3600" b="1" u="sng" dirty="0"/>
              <a:t>with 4-5 Stars.</a:t>
            </a:r>
          </a:p>
          <a:p>
            <a:endParaRPr lang="en-US" dirty="0"/>
          </a:p>
        </p:txBody>
      </p:sp>
    </p:spTree>
    <p:extLst>
      <p:ext uri="{BB962C8B-B14F-4D97-AF65-F5344CB8AC3E}">
        <p14:creationId xmlns:p14="http://schemas.microsoft.com/office/powerpoint/2010/main" val="3854614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15A2A-7438-3A45-9D5E-C010763B06A9}"/>
              </a:ext>
            </a:extLst>
          </p:cNvPr>
          <p:cNvSpPr>
            <a:spLocks noGrp="1"/>
          </p:cNvSpPr>
          <p:nvPr>
            <p:ph type="title"/>
          </p:nvPr>
        </p:nvSpPr>
        <p:spPr/>
        <p:txBody>
          <a:bodyPr/>
          <a:lstStyle/>
          <a:p>
            <a:pPr algn="ctr"/>
            <a:r>
              <a:rPr lang="en-US" dirty="0"/>
              <a:t>The Marketing Loop</a:t>
            </a:r>
          </a:p>
        </p:txBody>
      </p:sp>
      <p:graphicFrame>
        <p:nvGraphicFramePr>
          <p:cNvPr id="4" name="Content Placeholder 3">
            <a:extLst>
              <a:ext uri="{FF2B5EF4-FFF2-40B4-BE49-F238E27FC236}">
                <a16:creationId xmlns:a16="http://schemas.microsoft.com/office/drawing/2014/main" id="{E628C9A7-D436-C548-82B7-99E65DBC5C16}"/>
              </a:ext>
            </a:extLst>
          </p:cNvPr>
          <p:cNvGraphicFramePr>
            <a:graphicFrameLocks noGrp="1"/>
          </p:cNvGraphicFramePr>
          <p:nvPr>
            <p:ph idx="1"/>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8401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17F9-A93A-8B45-808C-BAE05D610546}"/>
              </a:ext>
            </a:extLst>
          </p:cNvPr>
          <p:cNvSpPr>
            <a:spLocks noGrp="1"/>
          </p:cNvSpPr>
          <p:nvPr>
            <p:ph type="title"/>
          </p:nvPr>
        </p:nvSpPr>
        <p:spPr/>
        <p:txBody>
          <a:bodyPr/>
          <a:lstStyle/>
          <a:p>
            <a:pPr algn="ctr"/>
            <a:r>
              <a:rPr lang="en-US" dirty="0"/>
              <a:t>Backlinks from Other Sites</a:t>
            </a:r>
          </a:p>
        </p:txBody>
      </p:sp>
      <p:sp>
        <p:nvSpPr>
          <p:cNvPr id="3" name="Content Placeholder 2">
            <a:extLst>
              <a:ext uri="{FF2B5EF4-FFF2-40B4-BE49-F238E27FC236}">
                <a16:creationId xmlns:a16="http://schemas.microsoft.com/office/drawing/2014/main" id="{B3BC4DDF-1547-DF40-B315-8E34AAC41DFD}"/>
              </a:ext>
            </a:extLst>
          </p:cNvPr>
          <p:cNvSpPr>
            <a:spLocks noGrp="1"/>
          </p:cNvSpPr>
          <p:nvPr>
            <p:ph idx="1"/>
          </p:nvPr>
        </p:nvSpPr>
        <p:spPr>
          <a:xfrm>
            <a:off x="628650" y="1825625"/>
            <a:ext cx="3582403" cy="4351338"/>
          </a:xfrm>
        </p:spPr>
        <p:txBody>
          <a:bodyPr/>
          <a:lstStyle/>
          <a:p>
            <a:r>
              <a:rPr lang="en-US" dirty="0"/>
              <a:t>Blogs</a:t>
            </a:r>
          </a:p>
          <a:p>
            <a:r>
              <a:rPr lang="en-US" dirty="0"/>
              <a:t>Forums</a:t>
            </a:r>
          </a:p>
          <a:p>
            <a:r>
              <a:rPr lang="en-US" dirty="0"/>
              <a:t>News Sources</a:t>
            </a:r>
          </a:p>
          <a:p>
            <a:r>
              <a:rPr lang="en-US" dirty="0"/>
              <a:t>Google News</a:t>
            </a:r>
          </a:p>
          <a:p>
            <a:r>
              <a:rPr lang="en-US" dirty="0"/>
              <a:t>Other Businesses</a:t>
            </a:r>
          </a:p>
          <a:p>
            <a:r>
              <a:rPr lang="en-US" dirty="0"/>
              <a:t>Non-Profits</a:t>
            </a:r>
          </a:p>
          <a:p>
            <a:r>
              <a:rPr lang="en-US" dirty="0"/>
              <a:t>Community Sites</a:t>
            </a:r>
          </a:p>
          <a:p>
            <a:r>
              <a:rPr lang="en-US" dirty="0"/>
              <a:t>Event Websites</a:t>
            </a:r>
          </a:p>
        </p:txBody>
      </p:sp>
      <p:pic>
        <p:nvPicPr>
          <p:cNvPr id="6" name="Picture 5">
            <a:extLst>
              <a:ext uri="{FF2B5EF4-FFF2-40B4-BE49-F238E27FC236}">
                <a16:creationId xmlns:a16="http://schemas.microsoft.com/office/drawing/2014/main" id="{BC89157C-B776-3C4D-932A-BBC383BC1DA6}"/>
              </a:ext>
            </a:extLst>
          </p:cNvPr>
          <p:cNvPicPr>
            <a:picLocks noChangeAspect="1"/>
          </p:cNvPicPr>
          <p:nvPr/>
        </p:nvPicPr>
        <p:blipFill>
          <a:blip r:embed="rId3"/>
          <a:stretch>
            <a:fillRect/>
          </a:stretch>
        </p:blipFill>
        <p:spPr>
          <a:xfrm>
            <a:off x="4596667" y="2346158"/>
            <a:ext cx="3918683" cy="2554872"/>
          </a:xfrm>
          <a:prstGeom prst="rect">
            <a:avLst/>
          </a:prstGeom>
        </p:spPr>
      </p:pic>
    </p:spTree>
    <p:extLst>
      <p:ext uri="{BB962C8B-B14F-4D97-AF65-F5344CB8AC3E}">
        <p14:creationId xmlns:p14="http://schemas.microsoft.com/office/powerpoint/2010/main" val="957826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17CF6-F9B5-3F4A-9199-38CAD7E32801}"/>
              </a:ext>
            </a:extLst>
          </p:cNvPr>
          <p:cNvSpPr>
            <a:spLocks noGrp="1"/>
          </p:cNvSpPr>
          <p:nvPr>
            <p:ph type="title"/>
          </p:nvPr>
        </p:nvSpPr>
        <p:spPr>
          <a:xfrm>
            <a:off x="503570" y="1613485"/>
            <a:ext cx="7473367" cy="2852737"/>
          </a:xfrm>
        </p:spPr>
        <p:txBody>
          <a:bodyPr>
            <a:normAutofit/>
          </a:bodyPr>
          <a:lstStyle/>
          <a:p>
            <a:r>
              <a:rPr lang="en-US" dirty="0"/>
              <a:t>Website Traffic From Return Visitors</a:t>
            </a:r>
          </a:p>
        </p:txBody>
      </p:sp>
      <p:sp>
        <p:nvSpPr>
          <p:cNvPr id="5" name="Text Placeholder 4">
            <a:extLst>
              <a:ext uri="{FF2B5EF4-FFF2-40B4-BE49-F238E27FC236}">
                <a16:creationId xmlns:a16="http://schemas.microsoft.com/office/drawing/2014/main" id="{EC5AC277-8FC8-9B45-A6D5-C64BE4701ADC}"/>
              </a:ext>
            </a:extLst>
          </p:cNvPr>
          <p:cNvSpPr>
            <a:spLocks noGrp="1"/>
          </p:cNvSpPr>
          <p:nvPr>
            <p:ph type="body" idx="1"/>
          </p:nvPr>
        </p:nvSpPr>
        <p:spPr>
          <a:xfrm>
            <a:off x="623888" y="4589464"/>
            <a:ext cx="4513596" cy="1500187"/>
          </a:xfrm>
        </p:spPr>
        <p:txBody>
          <a:bodyPr/>
          <a:lstStyle/>
          <a:p>
            <a:pPr marL="342900" indent="-342900">
              <a:buFont typeface="Arial" panose="020B0604020202020204" pitchFamily="34" charset="0"/>
              <a:buChar char="•"/>
            </a:pPr>
            <a:r>
              <a:rPr lang="en-US" dirty="0"/>
              <a:t>Email Marketing</a:t>
            </a:r>
          </a:p>
          <a:p>
            <a:pPr marL="342900" indent="-342900">
              <a:buFont typeface="Arial" panose="020B0604020202020204" pitchFamily="34" charset="0"/>
              <a:buChar char="•"/>
            </a:pPr>
            <a:r>
              <a:rPr lang="en-US" dirty="0"/>
              <a:t>Retargeting</a:t>
            </a:r>
          </a:p>
          <a:p>
            <a:pPr marL="342900" indent="-342900">
              <a:buFont typeface="Arial" panose="020B0604020202020204" pitchFamily="34" charset="0"/>
              <a:buChar char="•"/>
            </a:pPr>
            <a:r>
              <a:rPr lang="en-US" dirty="0"/>
              <a:t>… Social Media, Again!</a:t>
            </a:r>
          </a:p>
        </p:txBody>
      </p:sp>
    </p:spTree>
    <p:extLst>
      <p:ext uri="{BB962C8B-B14F-4D97-AF65-F5344CB8AC3E}">
        <p14:creationId xmlns:p14="http://schemas.microsoft.com/office/powerpoint/2010/main" val="1534634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15177-C95F-0642-AB69-9CD8AA600073}"/>
              </a:ext>
            </a:extLst>
          </p:cNvPr>
          <p:cNvSpPr>
            <a:spLocks noGrp="1"/>
          </p:cNvSpPr>
          <p:nvPr>
            <p:ph type="title"/>
          </p:nvPr>
        </p:nvSpPr>
        <p:spPr/>
        <p:txBody>
          <a:bodyPr/>
          <a:lstStyle/>
          <a:p>
            <a:pPr algn="ctr"/>
            <a:r>
              <a:rPr lang="en-US" dirty="0"/>
              <a:t>Your Benchmarks</a:t>
            </a:r>
          </a:p>
        </p:txBody>
      </p:sp>
      <p:graphicFrame>
        <p:nvGraphicFramePr>
          <p:cNvPr id="4" name="Content Placeholder 3">
            <a:extLst>
              <a:ext uri="{FF2B5EF4-FFF2-40B4-BE49-F238E27FC236}">
                <a16:creationId xmlns:a16="http://schemas.microsoft.com/office/drawing/2014/main" id="{6AD6A15B-3624-AD43-8304-38F633F50E4C}"/>
              </a:ext>
            </a:extLst>
          </p:cNvPr>
          <p:cNvGraphicFramePr>
            <a:graphicFrameLocks noGrp="1"/>
          </p:cNvGraphicFramePr>
          <p:nvPr>
            <p:ph sz="half"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5110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C685DD-7732-144D-94CA-7939F2417249}"/>
              </a:ext>
            </a:extLst>
          </p:cNvPr>
          <p:cNvSpPr>
            <a:spLocks noGrp="1"/>
          </p:cNvSpPr>
          <p:nvPr>
            <p:ph type="title"/>
          </p:nvPr>
        </p:nvSpPr>
        <p:spPr>
          <a:xfrm>
            <a:off x="664745" y="2566905"/>
            <a:ext cx="7886700" cy="1325563"/>
          </a:xfrm>
        </p:spPr>
        <p:txBody>
          <a:bodyPr/>
          <a:lstStyle/>
          <a:p>
            <a:pPr algn="ctr"/>
            <a:r>
              <a:rPr lang="en-US" dirty="0"/>
              <a:t>90% of website visitors are only there to do research.</a:t>
            </a:r>
          </a:p>
        </p:txBody>
      </p:sp>
    </p:spTree>
    <p:extLst>
      <p:ext uri="{BB962C8B-B14F-4D97-AF65-F5344CB8AC3E}">
        <p14:creationId xmlns:p14="http://schemas.microsoft.com/office/powerpoint/2010/main" val="3376914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5AE3D0C-9C33-174E-BA77-F90320ACE37B}"/>
              </a:ext>
            </a:extLst>
          </p:cNvPr>
          <p:cNvPicPr>
            <a:picLocks noGrp="1" noChangeAspect="1"/>
          </p:cNvPicPr>
          <p:nvPr>
            <p:ph idx="1"/>
          </p:nvPr>
        </p:nvPicPr>
        <p:blipFill>
          <a:blip r:embed="rId2"/>
          <a:stretch>
            <a:fillRect/>
          </a:stretch>
        </p:blipFill>
        <p:spPr>
          <a:xfrm>
            <a:off x="498493" y="589547"/>
            <a:ext cx="8205024" cy="5467100"/>
          </a:xfrm>
        </p:spPr>
      </p:pic>
    </p:spTree>
    <p:extLst>
      <p:ext uri="{BB962C8B-B14F-4D97-AF65-F5344CB8AC3E}">
        <p14:creationId xmlns:p14="http://schemas.microsoft.com/office/powerpoint/2010/main" val="1481052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02504-EA23-E542-8F57-4A9225515457}"/>
              </a:ext>
            </a:extLst>
          </p:cNvPr>
          <p:cNvSpPr>
            <a:spLocks noGrp="1"/>
          </p:cNvSpPr>
          <p:nvPr>
            <p:ph type="title"/>
          </p:nvPr>
        </p:nvSpPr>
        <p:spPr/>
        <p:txBody>
          <a:bodyPr/>
          <a:lstStyle/>
          <a:p>
            <a:pPr algn="ctr"/>
            <a:r>
              <a:rPr lang="en-US" dirty="0"/>
              <a:t>Social Media for </a:t>
            </a:r>
            <a:br>
              <a:rPr lang="en-US" dirty="0"/>
            </a:br>
            <a:r>
              <a:rPr lang="en-US" dirty="0"/>
              <a:t>Return Visitors</a:t>
            </a:r>
          </a:p>
        </p:txBody>
      </p:sp>
      <p:sp>
        <p:nvSpPr>
          <p:cNvPr id="3" name="Content Placeholder 2">
            <a:extLst>
              <a:ext uri="{FF2B5EF4-FFF2-40B4-BE49-F238E27FC236}">
                <a16:creationId xmlns:a16="http://schemas.microsoft.com/office/drawing/2014/main" id="{C47F0847-78EE-1A4F-8A8F-2467B910FE80}"/>
              </a:ext>
            </a:extLst>
          </p:cNvPr>
          <p:cNvSpPr>
            <a:spLocks noGrp="1"/>
          </p:cNvSpPr>
          <p:nvPr>
            <p:ph idx="1"/>
          </p:nvPr>
        </p:nvSpPr>
        <p:spPr/>
        <p:txBody>
          <a:bodyPr>
            <a:normAutofit fontScale="92500" lnSpcReduction="10000"/>
          </a:bodyPr>
          <a:lstStyle/>
          <a:p>
            <a:pPr marL="0" indent="0" algn="ctr">
              <a:buNone/>
            </a:pPr>
            <a:r>
              <a:rPr lang="en-US" b="1" dirty="0"/>
              <a:t>TOFU Traffic: </a:t>
            </a:r>
            <a:br>
              <a:rPr lang="en-US" dirty="0"/>
            </a:br>
            <a:r>
              <a:rPr lang="en-US" dirty="0"/>
              <a:t>Brand Awareness Advertising, Follow/Audience Building Campaigns</a:t>
            </a:r>
          </a:p>
          <a:p>
            <a:pPr marL="0" indent="0" algn="ctr">
              <a:buNone/>
            </a:pPr>
            <a:endParaRPr lang="en-US" dirty="0"/>
          </a:p>
          <a:p>
            <a:pPr marL="0" indent="0" algn="ctr">
              <a:buNone/>
            </a:pPr>
            <a:r>
              <a:rPr lang="en-US" b="1" dirty="0"/>
              <a:t>MOFU Traffic:</a:t>
            </a:r>
            <a:br>
              <a:rPr lang="en-US" b="1" dirty="0"/>
            </a:br>
            <a:r>
              <a:rPr lang="en-US" dirty="0"/>
              <a:t>Engagement Campaigns, Content Campaigns, Website Traffic Campaigns</a:t>
            </a:r>
          </a:p>
          <a:p>
            <a:pPr marL="0" indent="0" algn="ctr">
              <a:buNone/>
            </a:pPr>
            <a:endParaRPr lang="en-US" dirty="0"/>
          </a:p>
          <a:p>
            <a:pPr marL="0" indent="0" algn="ctr">
              <a:buNone/>
            </a:pPr>
            <a:r>
              <a:rPr lang="en-US" b="1" dirty="0"/>
              <a:t>BOFU Traffic: </a:t>
            </a:r>
            <a:br>
              <a:rPr lang="en-US" dirty="0"/>
            </a:br>
            <a:r>
              <a:rPr lang="en-US" dirty="0"/>
              <a:t>Call to Action Campaigns, Retargeting Campaigns, Highly Targeted Promotions</a:t>
            </a:r>
          </a:p>
        </p:txBody>
      </p:sp>
    </p:spTree>
    <p:extLst>
      <p:ext uri="{BB962C8B-B14F-4D97-AF65-F5344CB8AC3E}">
        <p14:creationId xmlns:p14="http://schemas.microsoft.com/office/powerpoint/2010/main" val="1010913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658D8-A092-9349-BF54-AE1A789B47A4}"/>
              </a:ext>
            </a:extLst>
          </p:cNvPr>
          <p:cNvSpPr>
            <a:spLocks noGrp="1"/>
          </p:cNvSpPr>
          <p:nvPr>
            <p:ph type="title"/>
          </p:nvPr>
        </p:nvSpPr>
        <p:spPr>
          <a:xfrm>
            <a:off x="496303" y="1640473"/>
            <a:ext cx="7886700" cy="1325563"/>
          </a:xfrm>
        </p:spPr>
        <p:txBody>
          <a:bodyPr/>
          <a:lstStyle/>
          <a:p>
            <a:pPr algn="ctr"/>
            <a:r>
              <a:rPr lang="en-US" dirty="0"/>
              <a:t>… Social Media, Again!</a:t>
            </a:r>
          </a:p>
        </p:txBody>
      </p:sp>
      <p:sp>
        <p:nvSpPr>
          <p:cNvPr id="3" name="Content Placeholder 2">
            <a:extLst>
              <a:ext uri="{FF2B5EF4-FFF2-40B4-BE49-F238E27FC236}">
                <a16:creationId xmlns:a16="http://schemas.microsoft.com/office/drawing/2014/main" id="{B0D62DFA-AE86-194B-B84D-D2C60B389C7F}"/>
              </a:ext>
            </a:extLst>
          </p:cNvPr>
          <p:cNvSpPr>
            <a:spLocks noGrp="1"/>
          </p:cNvSpPr>
          <p:nvPr>
            <p:ph idx="1"/>
          </p:nvPr>
        </p:nvSpPr>
        <p:spPr>
          <a:xfrm>
            <a:off x="628650" y="2815389"/>
            <a:ext cx="7886700" cy="3361574"/>
          </a:xfrm>
        </p:spPr>
        <p:txBody>
          <a:bodyPr>
            <a:normAutofit/>
          </a:bodyPr>
          <a:lstStyle/>
          <a:p>
            <a:pPr marL="0" indent="0" algn="ctr">
              <a:buNone/>
            </a:pPr>
            <a:r>
              <a:rPr lang="en-US" sz="8000" b="1" dirty="0"/>
              <a:t>Be Consistent!</a:t>
            </a:r>
          </a:p>
        </p:txBody>
      </p:sp>
    </p:spTree>
    <p:extLst>
      <p:ext uri="{BB962C8B-B14F-4D97-AF65-F5344CB8AC3E}">
        <p14:creationId xmlns:p14="http://schemas.microsoft.com/office/powerpoint/2010/main" val="2693649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EA1CA-BA8D-9542-A05B-9A94C27951EC}"/>
              </a:ext>
            </a:extLst>
          </p:cNvPr>
          <p:cNvSpPr>
            <a:spLocks noGrp="1"/>
          </p:cNvSpPr>
          <p:nvPr>
            <p:ph type="ctrTitle"/>
          </p:nvPr>
        </p:nvSpPr>
        <p:spPr>
          <a:xfrm>
            <a:off x="685800" y="2956775"/>
            <a:ext cx="7772400" cy="2387600"/>
          </a:xfrm>
        </p:spPr>
        <p:txBody>
          <a:bodyPr/>
          <a:lstStyle/>
          <a:p>
            <a:r>
              <a:rPr lang="en-US" dirty="0"/>
              <a:t>The Social Media Machine</a:t>
            </a:r>
          </a:p>
        </p:txBody>
      </p:sp>
      <p:sp>
        <p:nvSpPr>
          <p:cNvPr id="3" name="Subtitle 2">
            <a:extLst>
              <a:ext uri="{FF2B5EF4-FFF2-40B4-BE49-F238E27FC236}">
                <a16:creationId xmlns:a16="http://schemas.microsoft.com/office/drawing/2014/main" id="{573E5BEF-CC0C-424D-A783-1A7048F63F6B}"/>
              </a:ext>
            </a:extLst>
          </p:cNvPr>
          <p:cNvSpPr>
            <a:spLocks noGrp="1"/>
          </p:cNvSpPr>
          <p:nvPr>
            <p:ph type="subTitle" idx="1"/>
          </p:nvPr>
        </p:nvSpPr>
        <p:spPr>
          <a:xfrm>
            <a:off x="1143000" y="5372834"/>
            <a:ext cx="6858000" cy="886522"/>
          </a:xfrm>
        </p:spPr>
        <p:txBody>
          <a:bodyPr/>
          <a:lstStyle/>
          <a:p>
            <a:r>
              <a:rPr lang="en-US" dirty="0"/>
              <a:t>Grow Your Brand with Online Marketing</a:t>
            </a:r>
          </a:p>
        </p:txBody>
      </p:sp>
    </p:spTree>
    <p:extLst>
      <p:ext uri="{BB962C8B-B14F-4D97-AF65-F5344CB8AC3E}">
        <p14:creationId xmlns:p14="http://schemas.microsoft.com/office/powerpoint/2010/main" val="1150402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FECFA-47A0-194D-B90A-A91A4485C5DC}"/>
              </a:ext>
            </a:extLst>
          </p:cNvPr>
          <p:cNvSpPr>
            <a:spLocks noGrp="1"/>
          </p:cNvSpPr>
          <p:nvPr>
            <p:ph type="title"/>
          </p:nvPr>
        </p:nvSpPr>
        <p:spPr/>
        <p:txBody>
          <a:bodyPr/>
          <a:lstStyle/>
          <a:p>
            <a:pPr algn="ctr"/>
            <a:r>
              <a:rPr lang="en-US" dirty="0"/>
              <a:t>Email Marketing</a:t>
            </a:r>
          </a:p>
        </p:txBody>
      </p:sp>
      <p:sp>
        <p:nvSpPr>
          <p:cNvPr id="3" name="Content Placeholder 2">
            <a:extLst>
              <a:ext uri="{FF2B5EF4-FFF2-40B4-BE49-F238E27FC236}">
                <a16:creationId xmlns:a16="http://schemas.microsoft.com/office/drawing/2014/main" id="{7BC46CB7-AB2D-634E-9B5B-FEABBDF5F454}"/>
              </a:ext>
            </a:extLst>
          </p:cNvPr>
          <p:cNvSpPr>
            <a:spLocks noGrp="1"/>
          </p:cNvSpPr>
          <p:nvPr>
            <p:ph idx="1"/>
          </p:nvPr>
        </p:nvSpPr>
        <p:spPr/>
        <p:txBody>
          <a:bodyPr/>
          <a:lstStyle/>
          <a:p>
            <a:pPr lvl="0"/>
            <a:r>
              <a:rPr lang="en-US" dirty="0"/>
              <a:t>Promotions and Discounts</a:t>
            </a:r>
          </a:p>
          <a:p>
            <a:pPr lvl="0"/>
            <a:r>
              <a:rPr lang="en-US" dirty="0"/>
              <a:t>Low risk offers “Download this for free or cheap”</a:t>
            </a:r>
          </a:p>
          <a:p>
            <a:pPr lvl="0"/>
            <a:r>
              <a:rPr lang="en-US" dirty="0"/>
              <a:t>Educational pieces</a:t>
            </a:r>
          </a:p>
          <a:p>
            <a:pPr lvl="0"/>
            <a:r>
              <a:rPr lang="en-US" dirty="0"/>
              <a:t>Newsletters/Community Engagement emails</a:t>
            </a:r>
          </a:p>
          <a:p>
            <a:pPr marL="0" indent="0">
              <a:buNone/>
            </a:pPr>
            <a:endParaRPr lang="en-US" dirty="0"/>
          </a:p>
        </p:txBody>
      </p:sp>
    </p:spTree>
    <p:extLst>
      <p:ext uri="{BB962C8B-B14F-4D97-AF65-F5344CB8AC3E}">
        <p14:creationId xmlns:p14="http://schemas.microsoft.com/office/powerpoint/2010/main" val="193057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93A1A-5D17-E042-A7C0-BEE1D4C76781}"/>
              </a:ext>
            </a:extLst>
          </p:cNvPr>
          <p:cNvSpPr>
            <a:spLocks noGrp="1"/>
          </p:cNvSpPr>
          <p:nvPr>
            <p:ph type="title"/>
          </p:nvPr>
        </p:nvSpPr>
        <p:spPr>
          <a:xfrm>
            <a:off x="628650" y="894515"/>
            <a:ext cx="7886700" cy="1325563"/>
          </a:xfrm>
        </p:spPr>
        <p:txBody>
          <a:bodyPr/>
          <a:lstStyle/>
          <a:p>
            <a:pPr algn="ctr"/>
            <a:r>
              <a:rPr lang="en-US" dirty="0"/>
              <a:t>The Biggest Myth </a:t>
            </a:r>
            <a:br>
              <a:rPr lang="en-US" dirty="0"/>
            </a:br>
            <a:r>
              <a:rPr lang="en-US" dirty="0"/>
              <a:t>About Email Marketing</a:t>
            </a:r>
          </a:p>
        </p:txBody>
      </p:sp>
      <p:sp>
        <p:nvSpPr>
          <p:cNvPr id="3" name="Content Placeholder 2">
            <a:extLst>
              <a:ext uri="{FF2B5EF4-FFF2-40B4-BE49-F238E27FC236}">
                <a16:creationId xmlns:a16="http://schemas.microsoft.com/office/drawing/2014/main" id="{C66ABB05-F414-BF48-8B8E-C4D254EBD46B}"/>
              </a:ext>
            </a:extLst>
          </p:cNvPr>
          <p:cNvSpPr>
            <a:spLocks noGrp="1"/>
          </p:cNvSpPr>
          <p:nvPr>
            <p:ph idx="1"/>
          </p:nvPr>
        </p:nvSpPr>
        <p:spPr>
          <a:xfrm>
            <a:off x="628650" y="2490537"/>
            <a:ext cx="7886700" cy="3854868"/>
          </a:xfrm>
        </p:spPr>
        <p:txBody>
          <a:bodyPr/>
          <a:lstStyle/>
          <a:p>
            <a:pPr marL="0" indent="0" algn="ctr">
              <a:buNone/>
            </a:pPr>
            <a:r>
              <a:rPr lang="en-US" dirty="0"/>
              <a:t>People Hate Email.</a:t>
            </a:r>
          </a:p>
          <a:p>
            <a:pPr marL="0" indent="0" algn="ctr">
              <a:buNone/>
            </a:pPr>
            <a:endParaRPr lang="en-US" dirty="0"/>
          </a:p>
          <a:p>
            <a:pPr marL="0" indent="0" algn="ctr">
              <a:buNone/>
            </a:pPr>
            <a:r>
              <a:rPr lang="en-US" dirty="0"/>
              <a:t>Therefore, People Will Hate My Business if I send an Email.</a:t>
            </a:r>
          </a:p>
          <a:p>
            <a:pPr marL="0" indent="0" algn="ctr">
              <a:buNone/>
            </a:pPr>
            <a:endParaRPr lang="en-US" dirty="0"/>
          </a:p>
          <a:p>
            <a:pPr marL="0" indent="0" algn="ctr">
              <a:buNone/>
            </a:pPr>
            <a:r>
              <a:rPr lang="en-US" dirty="0"/>
              <a:t>I Will Be Annoying.</a:t>
            </a:r>
          </a:p>
        </p:txBody>
      </p:sp>
    </p:spTree>
    <p:extLst>
      <p:ext uri="{BB962C8B-B14F-4D97-AF65-F5344CB8AC3E}">
        <p14:creationId xmlns:p14="http://schemas.microsoft.com/office/powerpoint/2010/main" val="2794433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45310-7403-DC4C-B05F-B1706F794EBC}"/>
              </a:ext>
            </a:extLst>
          </p:cNvPr>
          <p:cNvSpPr>
            <a:spLocks noGrp="1"/>
          </p:cNvSpPr>
          <p:nvPr>
            <p:ph type="title"/>
          </p:nvPr>
        </p:nvSpPr>
        <p:spPr>
          <a:xfrm>
            <a:off x="736934" y="2879726"/>
            <a:ext cx="7886700" cy="1325563"/>
          </a:xfrm>
        </p:spPr>
        <p:txBody>
          <a:bodyPr/>
          <a:lstStyle/>
          <a:p>
            <a:pPr algn="ctr"/>
            <a:r>
              <a:rPr lang="en-US" dirty="0"/>
              <a:t>Be Consistent!</a:t>
            </a:r>
          </a:p>
        </p:txBody>
      </p:sp>
    </p:spTree>
    <p:extLst>
      <p:ext uri="{BB962C8B-B14F-4D97-AF65-F5344CB8AC3E}">
        <p14:creationId xmlns:p14="http://schemas.microsoft.com/office/powerpoint/2010/main" val="29175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16D4-2BE8-2A41-929D-C1B606AF2989}"/>
              </a:ext>
            </a:extLst>
          </p:cNvPr>
          <p:cNvSpPr>
            <a:spLocks noGrp="1"/>
          </p:cNvSpPr>
          <p:nvPr>
            <p:ph type="title"/>
          </p:nvPr>
        </p:nvSpPr>
        <p:spPr/>
        <p:txBody>
          <a:bodyPr/>
          <a:lstStyle/>
          <a:p>
            <a:pPr algn="ctr"/>
            <a:r>
              <a:rPr lang="en-US" dirty="0"/>
              <a:t>Retargeting</a:t>
            </a:r>
          </a:p>
        </p:txBody>
      </p:sp>
      <p:pic>
        <p:nvPicPr>
          <p:cNvPr id="5" name="Content Placeholder 4">
            <a:extLst>
              <a:ext uri="{FF2B5EF4-FFF2-40B4-BE49-F238E27FC236}">
                <a16:creationId xmlns:a16="http://schemas.microsoft.com/office/drawing/2014/main" id="{E2AB5BF4-2699-274B-A541-FEF07069F219}"/>
              </a:ext>
            </a:extLst>
          </p:cNvPr>
          <p:cNvPicPr>
            <a:picLocks noGrp="1" noChangeAspect="1"/>
          </p:cNvPicPr>
          <p:nvPr>
            <p:ph idx="1"/>
          </p:nvPr>
        </p:nvPicPr>
        <p:blipFill>
          <a:blip r:embed="rId2"/>
          <a:stretch>
            <a:fillRect/>
          </a:stretch>
        </p:blipFill>
        <p:spPr>
          <a:xfrm>
            <a:off x="1778000" y="2496344"/>
            <a:ext cx="5588000" cy="3009900"/>
          </a:xfrm>
        </p:spPr>
      </p:pic>
    </p:spTree>
    <p:extLst>
      <p:ext uri="{BB962C8B-B14F-4D97-AF65-F5344CB8AC3E}">
        <p14:creationId xmlns:p14="http://schemas.microsoft.com/office/powerpoint/2010/main" val="1758153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17CF6-F9B5-3F4A-9199-38CAD7E32801}"/>
              </a:ext>
            </a:extLst>
          </p:cNvPr>
          <p:cNvSpPr>
            <a:spLocks noGrp="1"/>
          </p:cNvSpPr>
          <p:nvPr>
            <p:ph type="title"/>
          </p:nvPr>
        </p:nvSpPr>
        <p:spPr>
          <a:xfrm>
            <a:off x="503570" y="1613485"/>
            <a:ext cx="7473367" cy="2852737"/>
          </a:xfrm>
        </p:spPr>
        <p:txBody>
          <a:bodyPr>
            <a:normAutofit/>
          </a:bodyPr>
          <a:lstStyle/>
          <a:p>
            <a:r>
              <a:rPr lang="en-US" dirty="0"/>
              <a:t>Increasing Time on the Website</a:t>
            </a:r>
          </a:p>
        </p:txBody>
      </p:sp>
      <p:sp>
        <p:nvSpPr>
          <p:cNvPr id="5" name="Text Placeholder 4">
            <a:extLst>
              <a:ext uri="{FF2B5EF4-FFF2-40B4-BE49-F238E27FC236}">
                <a16:creationId xmlns:a16="http://schemas.microsoft.com/office/drawing/2014/main" id="{EC5AC277-8FC8-9B45-A6D5-C64BE4701ADC}"/>
              </a:ext>
            </a:extLst>
          </p:cNvPr>
          <p:cNvSpPr>
            <a:spLocks noGrp="1"/>
          </p:cNvSpPr>
          <p:nvPr>
            <p:ph type="body" idx="1"/>
          </p:nvPr>
        </p:nvSpPr>
        <p:spPr>
          <a:xfrm>
            <a:off x="623888" y="4589464"/>
            <a:ext cx="4513596" cy="1500187"/>
          </a:xfrm>
        </p:spPr>
        <p:txBody>
          <a:bodyPr/>
          <a:lstStyle/>
          <a:p>
            <a:pPr marL="342900" indent="-342900">
              <a:buFont typeface="Arial" panose="020B0604020202020204" pitchFamily="34" charset="0"/>
              <a:buChar char="•"/>
            </a:pPr>
            <a:r>
              <a:rPr lang="en-US" dirty="0"/>
              <a:t>Branding and Design</a:t>
            </a:r>
          </a:p>
          <a:p>
            <a:pPr marL="342900" indent="-342900">
              <a:buFont typeface="Arial" panose="020B0604020202020204" pitchFamily="34" charset="0"/>
              <a:buChar char="•"/>
            </a:pPr>
            <a:r>
              <a:rPr lang="en-US" dirty="0"/>
              <a:t>Content</a:t>
            </a:r>
          </a:p>
          <a:p>
            <a:pPr marL="342900" indent="-342900">
              <a:buFont typeface="Arial" panose="020B0604020202020204" pitchFamily="34" charset="0"/>
              <a:buChar char="•"/>
            </a:pPr>
            <a:r>
              <a:rPr lang="en-US" dirty="0"/>
              <a:t>Good Technical Set-Up</a:t>
            </a:r>
          </a:p>
        </p:txBody>
      </p:sp>
    </p:spTree>
    <p:extLst>
      <p:ext uri="{BB962C8B-B14F-4D97-AF65-F5344CB8AC3E}">
        <p14:creationId xmlns:p14="http://schemas.microsoft.com/office/powerpoint/2010/main" val="16576793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15177-C95F-0642-AB69-9CD8AA600073}"/>
              </a:ext>
            </a:extLst>
          </p:cNvPr>
          <p:cNvSpPr>
            <a:spLocks noGrp="1"/>
          </p:cNvSpPr>
          <p:nvPr>
            <p:ph type="title"/>
          </p:nvPr>
        </p:nvSpPr>
        <p:spPr/>
        <p:txBody>
          <a:bodyPr/>
          <a:lstStyle/>
          <a:p>
            <a:pPr algn="ctr"/>
            <a:r>
              <a:rPr lang="en-US" dirty="0"/>
              <a:t>Your Benchmarks</a:t>
            </a:r>
          </a:p>
        </p:txBody>
      </p:sp>
      <p:graphicFrame>
        <p:nvGraphicFramePr>
          <p:cNvPr id="4" name="Content Placeholder 3">
            <a:extLst>
              <a:ext uri="{FF2B5EF4-FFF2-40B4-BE49-F238E27FC236}">
                <a16:creationId xmlns:a16="http://schemas.microsoft.com/office/drawing/2014/main" id="{6AD6A15B-3624-AD43-8304-38F633F50E4C}"/>
              </a:ext>
            </a:extLst>
          </p:cNvPr>
          <p:cNvGraphicFramePr>
            <a:graphicFrameLocks noGrp="1"/>
          </p:cNvGraphicFramePr>
          <p:nvPr>
            <p:ph sz="half"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2254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B045-C33F-7243-9E83-4A87E06CBE4C}"/>
              </a:ext>
            </a:extLst>
          </p:cNvPr>
          <p:cNvSpPr>
            <a:spLocks noGrp="1"/>
          </p:cNvSpPr>
          <p:nvPr>
            <p:ph type="title"/>
          </p:nvPr>
        </p:nvSpPr>
        <p:spPr>
          <a:xfrm>
            <a:off x="571500" y="4508501"/>
            <a:ext cx="7886700" cy="1325563"/>
          </a:xfrm>
        </p:spPr>
        <p:txBody>
          <a:bodyPr>
            <a:normAutofit fontScale="90000"/>
          </a:bodyPr>
          <a:lstStyle/>
          <a:p>
            <a:pPr algn="ctr"/>
            <a:r>
              <a:rPr lang="en-US" sz="3600" dirty="0"/>
              <a:t>Human Attention Span: 8 Seconds</a:t>
            </a:r>
            <a:br>
              <a:rPr lang="en-US" sz="3600" dirty="0"/>
            </a:br>
            <a:br>
              <a:rPr lang="en-US" sz="3600" dirty="0"/>
            </a:br>
            <a:r>
              <a:rPr lang="en-US" sz="3600" dirty="0"/>
              <a:t>Goldfish Attention Span: 9 Seconds</a:t>
            </a:r>
            <a:br>
              <a:rPr lang="en-US" sz="3600" dirty="0"/>
            </a:br>
            <a:br>
              <a:rPr lang="en-US" sz="3600" dirty="0"/>
            </a:br>
            <a:r>
              <a:rPr lang="en-US" sz="3600" dirty="0"/>
              <a:t>Make a Brand Impression: 10 Seconds</a:t>
            </a:r>
            <a:br>
              <a:rPr lang="en-US" dirty="0"/>
            </a:br>
            <a:endParaRPr lang="en-US" dirty="0"/>
          </a:p>
        </p:txBody>
      </p:sp>
      <p:pic>
        <p:nvPicPr>
          <p:cNvPr id="5" name="Picture 4">
            <a:extLst>
              <a:ext uri="{FF2B5EF4-FFF2-40B4-BE49-F238E27FC236}">
                <a16:creationId xmlns:a16="http://schemas.microsoft.com/office/drawing/2014/main" id="{A466278F-A172-E845-ADB1-0A328080ABBD}"/>
              </a:ext>
            </a:extLst>
          </p:cNvPr>
          <p:cNvPicPr>
            <a:picLocks noChangeAspect="1"/>
          </p:cNvPicPr>
          <p:nvPr/>
        </p:nvPicPr>
        <p:blipFill>
          <a:blip r:embed="rId2"/>
          <a:stretch>
            <a:fillRect/>
          </a:stretch>
        </p:blipFill>
        <p:spPr>
          <a:xfrm>
            <a:off x="1485900" y="762000"/>
            <a:ext cx="6057900" cy="2590800"/>
          </a:xfrm>
          <a:prstGeom prst="rect">
            <a:avLst/>
          </a:prstGeom>
        </p:spPr>
      </p:pic>
    </p:spTree>
    <p:extLst>
      <p:ext uri="{BB962C8B-B14F-4D97-AF65-F5344CB8AC3E}">
        <p14:creationId xmlns:p14="http://schemas.microsoft.com/office/powerpoint/2010/main" val="4513420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E33D3-02C9-FA4A-96C6-ADB2419AE5F5}"/>
              </a:ext>
            </a:extLst>
          </p:cNvPr>
          <p:cNvSpPr>
            <a:spLocks noGrp="1"/>
          </p:cNvSpPr>
          <p:nvPr>
            <p:ph type="title"/>
          </p:nvPr>
        </p:nvSpPr>
        <p:spPr/>
        <p:txBody>
          <a:bodyPr/>
          <a:lstStyle/>
          <a:p>
            <a:pPr algn="ctr"/>
            <a:r>
              <a:rPr lang="en-US" dirty="0"/>
              <a:t>Before</a:t>
            </a:r>
          </a:p>
        </p:txBody>
      </p:sp>
      <p:pic>
        <p:nvPicPr>
          <p:cNvPr id="5" name="Content Placeholder 4">
            <a:extLst>
              <a:ext uri="{FF2B5EF4-FFF2-40B4-BE49-F238E27FC236}">
                <a16:creationId xmlns:a16="http://schemas.microsoft.com/office/drawing/2014/main" id="{6BD051E8-3AEE-3F49-A4A9-3F6C0FBFE332}"/>
              </a:ext>
            </a:extLst>
          </p:cNvPr>
          <p:cNvPicPr>
            <a:picLocks noGrp="1" noChangeAspect="1"/>
          </p:cNvPicPr>
          <p:nvPr>
            <p:ph idx="1"/>
          </p:nvPr>
        </p:nvPicPr>
        <p:blipFill>
          <a:blip r:embed="rId2"/>
          <a:stretch>
            <a:fillRect/>
          </a:stretch>
        </p:blipFill>
        <p:spPr>
          <a:xfrm>
            <a:off x="900110" y="1371600"/>
            <a:ext cx="7490368" cy="5063699"/>
          </a:xfrm>
        </p:spPr>
      </p:pic>
    </p:spTree>
    <p:extLst>
      <p:ext uri="{BB962C8B-B14F-4D97-AF65-F5344CB8AC3E}">
        <p14:creationId xmlns:p14="http://schemas.microsoft.com/office/powerpoint/2010/main" val="2567323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E33D3-02C9-FA4A-96C6-ADB2419AE5F5}"/>
              </a:ext>
            </a:extLst>
          </p:cNvPr>
          <p:cNvSpPr>
            <a:spLocks noGrp="1"/>
          </p:cNvSpPr>
          <p:nvPr>
            <p:ph type="title"/>
          </p:nvPr>
        </p:nvSpPr>
        <p:spPr/>
        <p:txBody>
          <a:bodyPr/>
          <a:lstStyle/>
          <a:p>
            <a:pPr algn="ctr"/>
            <a:r>
              <a:rPr lang="en-US" dirty="0"/>
              <a:t>After</a:t>
            </a:r>
          </a:p>
        </p:txBody>
      </p:sp>
      <p:pic>
        <p:nvPicPr>
          <p:cNvPr id="7" name="Content Placeholder 6">
            <a:extLst>
              <a:ext uri="{FF2B5EF4-FFF2-40B4-BE49-F238E27FC236}">
                <a16:creationId xmlns:a16="http://schemas.microsoft.com/office/drawing/2014/main" id="{EBFEB820-0767-314D-BE2E-4E4371DB6669}"/>
              </a:ext>
            </a:extLst>
          </p:cNvPr>
          <p:cNvPicPr>
            <a:picLocks noGrp="1" noChangeAspect="1"/>
          </p:cNvPicPr>
          <p:nvPr>
            <p:ph idx="1"/>
          </p:nvPr>
        </p:nvPicPr>
        <p:blipFill>
          <a:blip r:embed="rId2"/>
          <a:stretch>
            <a:fillRect/>
          </a:stretch>
        </p:blipFill>
        <p:spPr>
          <a:xfrm>
            <a:off x="628650" y="1515142"/>
            <a:ext cx="7886700" cy="4257928"/>
          </a:xfrm>
        </p:spPr>
      </p:pic>
    </p:spTree>
    <p:extLst>
      <p:ext uri="{BB962C8B-B14F-4D97-AF65-F5344CB8AC3E}">
        <p14:creationId xmlns:p14="http://schemas.microsoft.com/office/powerpoint/2010/main" val="41445151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129FB-9521-C440-8B69-1E9C5522D64C}"/>
              </a:ext>
            </a:extLst>
          </p:cNvPr>
          <p:cNvSpPr>
            <a:spLocks noGrp="1"/>
          </p:cNvSpPr>
          <p:nvPr>
            <p:ph type="title"/>
          </p:nvPr>
        </p:nvSpPr>
        <p:spPr/>
        <p:txBody>
          <a:bodyPr/>
          <a:lstStyle/>
          <a:p>
            <a:pPr algn="ctr"/>
            <a:r>
              <a:rPr lang="en-US" dirty="0"/>
              <a:t>Before</a:t>
            </a:r>
          </a:p>
        </p:txBody>
      </p:sp>
      <p:pic>
        <p:nvPicPr>
          <p:cNvPr id="5" name="Content Placeholder 4">
            <a:extLst>
              <a:ext uri="{FF2B5EF4-FFF2-40B4-BE49-F238E27FC236}">
                <a16:creationId xmlns:a16="http://schemas.microsoft.com/office/drawing/2014/main" id="{F5BF56CB-887F-D147-8986-B86832D10565}"/>
              </a:ext>
            </a:extLst>
          </p:cNvPr>
          <p:cNvPicPr>
            <a:picLocks noGrp="1" noChangeAspect="1"/>
          </p:cNvPicPr>
          <p:nvPr>
            <p:ph idx="1"/>
          </p:nvPr>
        </p:nvPicPr>
        <p:blipFill>
          <a:blip r:embed="rId2"/>
          <a:stretch>
            <a:fillRect/>
          </a:stretch>
        </p:blipFill>
        <p:spPr>
          <a:xfrm>
            <a:off x="936215" y="1690689"/>
            <a:ext cx="7271569" cy="4351338"/>
          </a:xfrm>
        </p:spPr>
      </p:pic>
    </p:spTree>
    <p:extLst>
      <p:ext uri="{BB962C8B-B14F-4D97-AF65-F5344CB8AC3E}">
        <p14:creationId xmlns:p14="http://schemas.microsoft.com/office/powerpoint/2010/main" val="4078811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1440A-3F01-5D49-9D13-7D5E5F4C47F7}"/>
              </a:ext>
            </a:extLst>
          </p:cNvPr>
          <p:cNvSpPr>
            <a:spLocks noGrp="1"/>
          </p:cNvSpPr>
          <p:nvPr>
            <p:ph type="title"/>
          </p:nvPr>
        </p:nvSpPr>
        <p:spPr/>
        <p:txBody>
          <a:bodyPr/>
          <a:lstStyle/>
          <a:p>
            <a:pPr algn="ctr"/>
            <a:r>
              <a:rPr lang="en-US" dirty="0"/>
              <a:t>What Google Cares About</a:t>
            </a:r>
          </a:p>
        </p:txBody>
      </p:sp>
      <p:sp>
        <p:nvSpPr>
          <p:cNvPr id="3" name="Content Placeholder 2">
            <a:extLst>
              <a:ext uri="{FF2B5EF4-FFF2-40B4-BE49-F238E27FC236}">
                <a16:creationId xmlns:a16="http://schemas.microsoft.com/office/drawing/2014/main" id="{E0EA2EDE-9F0A-594A-AFC9-448869DA919F}"/>
              </a:ext>
            </a:extLst>
          </p:cNvPr>
          <p:cNvSpPr>
            <a:spLocks noGrp="1"/>
          </p:cNvSpPr>
          <p:nvPr>
            <p:ph sz="half" idx="1"/>
          </p:nvPr>
        </p:nvSpPr>
        <p:spPr>
          <a:xfrm>
            <a:off x="628649" y="1825625"/>
            <a:ext cx="7886701" cy="4351338"/>
          </a:xfrm>
        </p:spPr>
        <p:txBody>
          <a:bodyPr/>
          <a:lstStyle/>
          <a:p>
            <a:pPr marL="0" indent="0" algn="ctr">
              <a:buNone/>
            </a:pPr>
            <a:r>
              <a:rPr lang="en-US" sz="3600" b="1" dirty="0"/>
              <a:t>Proximity</a:t>
            </a:r>
            <a:r>
              <a:rPr lang="en-US" sz="3600" dirty="0"/>
              <a:t> </a:t>
            </a:r>
            <a:br>
              <a:rPr lang="en-US" sz="3600" dirty="0"/>
            </a:br>
            <a:r>
              <a:rPr lang="en-US" sz="3600" dirty="0"/>
              <a:t>to the Searcher</a:t>
            </a:r>
          </a:p>
          <a:p>
            <a:pPr marL="0" indent="0" algn="ctr">
              <a:buNone/>
            </a:pPr>
            <a:br>
              <a:rPr lang="en-US" sz="3600" b="1" dirty="0"/>
            </a:br>
            <a:r>
              <a:rPr lang="en-US" sz="3600" b="1" dirty="0"/>
              <a:t>Prominence</a:t>
            </a:r>
            <a:r>
              <a:rPr lang="en-US" sz="3600" dirty="0"/>
              <a:t> </a:t>
            </a:r>
            <a:br>
              <a:rPr lang="en-US" sz="3600" dirty="0"/>
            </a:br>
            <a:r>
              <a:rPr lang="en-US" sz="3600" dirty="0"/>
              <a:t>of the Website/Brand in the Results</a:t>
            </a:r>
          </a:p>
          <a:p>
            <a:pPr marL="0" indent="0" algn="ctr">
              <a:buNone/>
            </a:pPr>
            <a:br>
              <a:rPr lang="en-US" sz="3600" b="1" dirty="0"/>
            </a:br>
            <a:r>
              <a:rPr lang="en-US" sz="3600" b="1" dirty="0"/>
              <a:t>Relevancy</a:t>
            </a:r>
            <a:r>
              <a:rPr lang="en-US" sz="3600" dirty="0"/>
              <a:t> </a:t>
            </a:r>
            <a:br>
              <a:rPr lang="en-US" sz="3600" dirty="0"/>
            </a:br>
            <a:r>
              <a:rPr lang="en-US" sz="3600" dirty="0"/>
              <a:t>of the Result to the Inquiry</a:t>
            </a:r>
          </a:p>
          <a:p>
            <a:pPr marL="0" indent="0">
              <a:buNone/>
            </a:pPr>
            <a:endParaRPr lang="en-US" dirty="0"/>
          </a:p>
        </p:txBody>
      </p:sp>
    </p:spTree>
    <p:extLst>
      <p:ext uri="{BB962C8B-B14F-4D97-AF65-F5344CB8AC3E}">
        <p14:creationId xmlns:p14="http://schemas.microsoft.com/office/powerpoint/2010/main" val="81615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129FB-9521-C440-8B69-1E9C5522D64C}"/>
              </a:ext>
            </a:extLst>
          </p:cNvPr>
          <p:cNvSpPr>
            <a:spLocks noGrp="1"/>
          </p:cNvSpPr>
          <p:nvPr>
            <p:ph type="title"/>
          </p:nvPr>
        </p:nvSpPr>
        <p:spPr/>
        <p:txBody>
          <a:bodyPr/>
          <a:lstStyle/>
          <a:p>
            <a:pPr algn="ctr"/>
            <a:r>
              <a:rPr lang="en-US" dirty="0"/>
              <a:t>After</a:t>
            </a:r>
          </a:p>
        </p:txBody>
      </p:sp>
      <p:pic>
        <p:nvPicPr>
          <p:cNvPr id="7" name="Content Placeholder 6">
            <a:extLst>
              <a:ext uri="{FF2B5EF4-FFF2-40B4-BE49-F238E27FC236}">
                <a16:creationId xmlns:a16="http://schemas.microsoft.com/office/drawing/2014/main" id="{040161F5-F28E-9347-B238-F0E63F81034D}"/>
              </a:ext>
            </a:extLst>
          </p:cNvPr>
          <p:cNvPicPr>
            <a:picLocks noGrp="1" noChangeAspect="1"/>
          </p:cNvPicPr>
          <p:nvPr>
            <p:ph idx="1"/>
          </p:nvPr>
        </p:nvPicPr>
        <p:blipFill>
          <a:blip r:embed="rId2"/>
          <a:stretch>
            <a:fillRect/>
          </a:stretch>
        </p:blipFill>
        <p:spPr>
          <a:xfrm>
            <a:off x="628650" y="1690689"/>
            <a:ext cx="8134198" cy="3908561"/>
          </a:xfrm>
        </p:spPr>
      </p:pic>
    </p:spTree>
    <p:extLst>
      <p:ext uri="{BB962C8B-B14F-4D97-AF65-F5344CB8AC3E}">
        <p14:creationId xmlns:p14="http://schemas.microsoft.com/office/powerpoint/2010/main" val="2464718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029FC-2E15-2C4B-8721-A0EB50011F59}"/>
              </a:ext>
            </a:extLst>
          </p:cNvPr>
          <p:cNvSpPr>
            <a:spLocks noGrp="1"/>
          </p:cNvSpPr>
          <p:nvPr>
            <p:ph type="title"/>
          </p:nvPr>
        </p:nvSpPr>
        <p:spPr/>
        <p:txBody>
          <a:bodyPr/>
          <a:lstStyle/>
          <a:p>
            <a:pPr algn="ctr"/>
            <a:r>
              <a:rPr lang="en-US" dirty="0"/>
              <a:t>Before</a:t>
            </a:r>
          </a:p>
        </p:txBody>
      </p:sp>
      <p:pic>
        <p:nvPicPr>
          <p:cNvPr id="5" name="Content Placeholder 4">
            <a:extLst>
              <a:ext uri="{FF2B5EF4-FFF2-40B4-BE49-F238E27FC236}">
                <a16:creationId xmlns:a16="http://schemas.microsoft.com/office/drawing/2014/main" id="{7E0FD902-1914-A749-8A89-7E2749B61044}"/>
              </a:ext>
            </a:extLst>
          </p:cNvPr>
          <p:cNvPicPr>
            <a:picLocks noGrp="1" noChangeAspect="1"/>
          </p:cNvPicPr>
          <p:nvPr>
            <p:ph idx="1"/>
          </p:nvPr>
        </p:nvPicPr>
        <p:blipFill rotWithShape="1">
          <a:blip r:embed="rId2"/>
          <a:srcRect t="11711" r="2016"/>
          <a:stretch/>
        </p:blipFill>
        <p:spPr>
          <a:xfrm>
            <a:off x="628650" y="1690689"/>
            <a:ext cx="7886700" cy="4438034"/>
          </a:xfrm>
        </p:spPr>
      </p:pic>
    </p:spTree>
    <p:extLst>
      <p:ext uri="{BB962C8B-B14F-4D97-AF65-F5344CB8AC3E}">
        <p14:creationId xmlns:p14="http://schemas.microsoft.com/office/powerpoint/2010/main" val="14432174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029FC-2E15-2C4B-8721-A0EB50011F59}"/>
              </a:ext>
            </a:extLst>
          </p:cNvPr>
          <p:cNvSpPr>
            <a:spLocks noGrp="1"/>
          </p:cNvSpPr>
          <p:nvPr>
            <p:ph type="title"/>
          </p:nvPr>
        </p:nvSpPr>
        <p:spPr/>
        <p:txBody>
          <a:bodyPr/>
          <a:lstStyle/>
          <a:p>
            <a:pPr algn="ctr"/>
            <a:r>
              <a:rPr lang="en-US" dirty="0"/>
              <a:t>After</a:t>
            </a:r>
          </a:p>
        </p:txBody>
      </p:sp>
      <p:pic>
        <p:nvPicPr>
          <p:cNvPr id="7" name="Content Placeholder 6">
            <a:extLst>
              <a:ext uri="{FF2B5EF4-FFF2-40B4-BE49-F238E27FC236}">
                <a16:creationId xmlns:a16="http://schemas.microsoft.com/office/drawing/2014/main" id="{D9D7EDA8-C8AC-ED4E-B7E6-7E4F93870C30}"/>
              </a:ext>
            </a:extLst>
          </p:cNvPr>
          <p:cNvPicPr>
            <a:picLocks noGrp="1" noChangeAspect="1"/>
          </p:cNvPicPr>
          <p:nvPr>
            <p:ph idx="1"/>
          </p:nvPr>
        </p:nvPicPr>
        <p:blipFill>
          <a:blip r:embed="rId2"/>
          <a:stretch>
            <a:fillRect/>
          </a:stretch>
        </p:blipFill>
        <p:spPr>
          <a:xfrm>
            <a:off x="788505" y="1690689"/>
            <a:ext cx="7566989" cy="4351338"/>
          </a:xfrm>
        </p:spPr>
      </p:pic>
    </p:spTree>
    <p:extLst>
      <p:ext uri="{BB962C8B-B14F-4D97-AF65-F5344CB8AC3E}">
        <p14:creationId xmlns:p14="http://schemas.microsoft.com/office/powerpoint/2010/main" val="25932092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1103-BE08-8E47-AAAF-E626FBF58F77}"/>
              </a:ext>
            </a:extLst>
          </p:cNvPr>
          <p:cNvSpPr>
            <a:spLocks noGrp="1"/>
          </p:cNvSpPr>
          <p:nvPr>
            <p:ph type="title"/>
          </p:nvPr>
        </p:nvSpPr>
        <p:spPr/>
        <p:txBody>
          <a:bodyPr/>
          <a:lstStyle/>
          <a:p>
            <a:pPr algn="ctr"/>
            <a:r>
              <a:rPr lang="en-US" dirty="0"/>
              <a:t>Good Content</a:t>
            </a:r>
          </a:p>
        </p:txBody>
      </p:sp>
      <p:sp>
        <p:nvSpPr>
          <p:cNvPr id="3" name="Content Placeholder 2">
            <a:extLst>
              <a:ext uri="{FF2B5EF4-FFF2-40B4-BE49-F238E27FC236}">
                <a16:creationId xmlns:a16="http://schemas.microsoft.com/office/drawing/2014/main" id="{7B6A776A-BDA5-524C-BBDF-23AD9DD38566}"/>
              </a:ext>
            </a:extLst>
          </p:cNvPr>
          <p:cNvSpPr>
            <a:spLocks noGrp="1"/>
          </p:cNvSpPr>
          <p:nvPr>
            <p:ph idx="1"/>
          </p:nvPr>
        </p:nvSpPr>
        <p:spPr/>
        <p:txBody>
          <a:bodyPr>
            <a:normAutofit fontScale="92500" lnSpcReduction="10000"/>
          </a:bodyPr>
          <a:lstStyle/>
          <a:p>
            <a:pPr lvl="0"/>
            <a:r>
              <a:rPr lang="en-US" dirty="0"/>
              <a:t>What makes your business special?</a:t>
            </a:r>
            <a:endParaRPr lang="en-US" sz="3200" dirty="0"/>
          </a:p>
          <a:p>
            <a:pPr lvl="0"/>
            <a:r>
              <a:rPr lang="en-US" dirty="0"/>
              <a:t>What are the top 3-5 things you want people to know about your business right away?</a:t>
            </a:r>
            <a:endParaRPr lang="en-US" sz="3200" dirty="0"/>
          </a:p>
          <a:p>
            <a:pPr lvl="0"/>
            <a:r>
              <a:rPr lang="en-US" dirty="0"/>
              <a:t>What information is important in making a decision?</a:t>
            </a:r>
            <a:endParaRPr lang="en-US" sz="3200" dirty="0"/>
          </a:p>
          <a:p>
            <a:pPr lvl="1"/>
            <a:r>
              <a:rPr lang="en-US" dirty="0"/>
              <a:t>Is it pricing?</a:t>
            </a:r>
            <a:endParaRPr lang="en-US" sz="2800" dirty="0"/>
          </a:p>
          <a:p>
            <a:pPr lvl="1"/>
            <a:r>
              <a:rPr lang="en-US" dirty="0"/>
              <a:t>Is it location?</a:t>
            </a:r>
            <a:endParaRPr lang="en-US" sz="2800" dirty="0"/>
          </a:p>
          <a:p>
            <a:pPr lvl="1"/>
            <a:r>
              <a:rPr lang="en-US" dirty="0"/>
              <a:t>Is it more education on how it all works?</a:t>
            </a:r>
            <a:endParaRPr lang="en-US" sz="2800" dirty="0"/>
          </a:p>
          <a:p>
            <a:pPr lvl="1"/>
            <a:r>
              <a:rPr lang="en-US" dirty="0"/>
              <a:t>Is it a complete list of services?</a:t>
            </a:r>
            <a:endParaRPr lang="en-US" sz="2800" dirty="0"/>
          </a:p>
          <a:p>
            <a:pPr lvl="0"/>
            <a:r>
              <a:rPr lang="en-US" dirty="0"/>
              <a:t>What kind of content do your competitors have? Not the bad ones, the ones you’re aspiring to?</a:t>
            </a:r>
            <a:endParaRPr lang="en-US" sz="3200" dirty="0"/>
          </a:p>
        </p:txBody>
      </p:sp>
    </p:spTree>
    <p:extLst>
      <p:ext uri="{BB962C8B-B14F-4D97-AF65-F5344CB8AC3E}">
        <p14:creationId xmlns:p14="http://schemas.microsoft.com/office/powerpoint/2010/main" val="8009669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E7071-0207-7E44-AD35-E730BCC9DE37}"/>
              </a:ext>
            </a:extLst>
          </p:cNvPr>
          <p:cNvSpPr>
            <a:spLocks noGrp="1"/>
          </p:cNvSpPr>
          <p:nvPr>
            <p:ph type="title"/>
          </p:nvPr>
        </p:nvSpPr>
        <p:spPr>
          <a:xfrm>
            <a:off x="628650" y="1556091"/>
            <a:ext cx="7886700" cy="1325563"/>
          </a:xfrm>
        </p:spPr>
        <p:txBody>
          <a:bodyPr/>
          <a:lstStyle/>
          <a:p>
            <a:pPr algn="ctr"/>
            <a:r>
              <a:rPr lang="en-US" dirty="0"/>
              <a:t>Good Technical Set-Up</a:t>
            </a:r>
          </a:p>
        </p:txBody>
      </p:sp>
      <p:sp>
        <p:nvSpPr>
          <p:cNvPr id="3" name="Content Placeholder 2">
            <a:extLst>
              <a:ext uri="{FF2B5EF4-FFF2-40B4-BE49-F238E27FC236}">
                <a16:creationId xmlns:a16="http://schemas.microsoft.com/office/drawing/2014/main" id="{6F55A8E4-5C0D-BB42-A264-CC6E9152BBE9}"/>
              </a:ext>
            </a:extLst>
          </p:cNvPr>
          <p:cNvSpPr>
            <a:spLocks noGrp="1"/>
          </p:cNvSpPr>
          <p:nvPr>
            <p:ph idx="1"/>
          </p:nvPr>
        </p:nvSpPr>
        <p:spPr>
          <a:xfrm>
            <a:off x="628650" y="3126258"/>
            <a:ext cx="7886700" cy="3402397"/>
          </a:xfrm>
        </p:spPr>
        <p:txBody>
          <a:bodyPr/>
          <a:lstStyle/>
          <a:p>
            <a:pPr lvl="0" algn="ctr">
              <a:buFont typeface="Wingdings" pitchFamily="2" charset="2"/>
              <a:buChar char="ü"/>
            </a:pPr>
            <a:r>
              <a:rPr lang="en-US" sz="3600" dirty="0"/>
              <a:t>Mobile Responsive</a:t>
            </a:r>
          </a:p>
          <a:p>
            <a:pPr lvl="0" algn="ctr">
              <a:buFont typeface="Wingdings" pitchFamily="2" charset="2"/>
              <a:buChar char="ü"/>
            </a:pPr>
            <a:endParaRPr lang="en-US" sz="3600" dirty="0"/>
          </a:p>
          <a:p>
            <a:pPr lvl="0" algn="ctr">
              <a:buFont typeface="Wingdings" pitchFamily="2" charset="2"/>
              <a:buChar char="ü"/>
            </a:pPr>
            <a:r>
              <a:rPr lang="en-US" sz="3600" dirty="0"/>
              <a:t>Site Speed</a:t>
            </a:r>
          </a:p>
        </p:txBody>
      </p:sp>
    </p:spTree>
    <p:extLst>
      <p:ext uri="{BB962C8B-B14F-4D97-AF65-F5344CB8AC3E}">
        <p14:creationId xmlns:p14="http://schemas.microsoft.com/office/powerpoint/2010/main" val="128481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BD215F-8D76-2641-80CC-7BCBB69661D0}"/>
              </a:ext>
            </a:extLst>
          </p:cNvPr>
          <p:cNvPicPr>
            <a:picLocks noChangeAspect="1"/>
          </p:cNvPicPr>
          <p:nvPr/>
        </p:nvPicPr>
        <p:blipFill>
          <a:blip r:embed="rId3"/>
          <a:stretch>
            <a:fillRect/>
          </a:stretch>
        </p:blipFill>
        <p:spPr>
          <a:xfrm>
            <a:off x="628650" y="719431"/>
            <a:ext cx="7886700" cy="5457532"/>
          </a:xfrm>
          <a:prstGeom prst="rect">
            <a:avLst/>
          </a:prstGeom>
        </p:spPr>
      </p:pic>
      <p:sp>
        <p:nvSpPr>
          <p:cNvPr id="2" name="Title 1">
            <a:extLst>
              <a:ext uri="{FF2B5EF4-FFF2-40B4-BE49-F238E27FC236}">
                <a16:creationId xmlns:a16="http://schemas.microsoft.com/office/drawing/2014/main" id="{252F895B-1F03-C249-A9F4-B8AE9A8D6408}"/>
              </a:ext>
            </a:extLst>
          </p:cNvPr>
          <p:cNvSpPr>
            <a:spLocks noGrp="1"/>
          </p:cNvSpPr>
          <p:nvPr>
            <p:ph type="title"/>
          </p:nvPr>
        </p:nvSpPr>
        <p:spPr>
          <a:xfrm>
            <a:off x="628650" y="943861"/>
            <a:ext cx="7886700" cy="1325563"/>
          </a:xfrm>
        </p:spPr>
        <p:txBody>
          <a:bodyPr/>
          <a:lstStyle/>
          <a:p>
            <a:pPr algn="ctr"/>
            <a:r>
              <a:rPr lang="en-US" dirty="0"/>
              <a:t>Mobile-Responsive</a:t>
            </a:r>
          </a:p>
        </p:txBody>
      </p:sp>
    </p:spTree>
    <p:extLst>
      <p:ext uri="{BB962C8B-B14F-4D97-AF65-F5344CB8AC3E}">
        <p14:creationId xmlns:p14="http://schemas.microsoft.com/office/powerpoint/2010/main" val="7444807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4A897-6770-0547-A936-9DA176459FE4}"/>
              </a:ext>
            </a:extLst>
          </p:cNvPr>
          <p:cNvSpPr>
            <a:spLocks noGrp="1"/>
          </p:cNvSpPr>
          <p:nvPr>
            <p:ph type="title"/>
          </p:nvPr>
        </p:nvSpPr>
        <p:spPr>
          <a:xfrm>
            <a:off x="628650" y="1447952"/>
            <a:ext cx="7886700" cy="1113084"/>
          </a:xfrm>
        </p:spPr>
        <p:txBody>
          <a:bodyPr/>
          <a:lstStyle/>
          <a:p>
            <a:r>
              <a:rPr lang="en-US" sz="4050" dirty="0">
                <a:latin typeface="Gilroy" pitchFamily="2" charset="77"/>
              </a:rPr>
              <a:t>Design Mobile-First.</a:t>
            </a:r>
            <a:endParaRPr lang="en-US" dirty="0"/>
          </a:p>
        </p:txBody>
      </p:sp>
      <p:sp>
        <p:nvSpPr>
          <p:cNvPr id="3" name="TextBox 2">
            <a:extLst>
              <a:ext uri="{FF2B5EF4-FFF2-40B4-BE49-F238E27FC236}">
                <a16:creationId xmlns:a16="http://schemas.microsoft.com/office/drawing/2014/main" id="{0C399BD9-BD30-FD42-B19D-847D33443C7D}"/>
              </a:ext>
            </a:extLst>
          </p:cNvPr>
          <p:cNvSpPr txBox="1"/>
          <p:nvPr/>
        </p:nvSpPr>
        <p:spPr>
          <a:xfrm>
            <a:off x="628650" y="2214787"/>
            <a:ext cx="5329238" cy="523220"/>
          </a:xfrm>
          <a:prstGeom prst="rect">
            <a:avLst/>
          </a:prstGeom>
          <a:noFill/>
        </p:spPr>
        <p:txBody>
          <a:bodyPr wrap="square" rtlCol="0">
            <a:spAutoFit/>
          </a:bodyPr>
          <a:lstStyle/>
          <a:p>
            <a:r>
              <a:rPr lang="en-US" sz="2800" dirty="0">
                <a:latin typeface="Gilroy" pitchFamily="2" charset="77"/>
              </a:rPr>
              <a:t>Borrow from Good App Design.</a:t>
            </a:r>
          </a:p>
        </p:txBody>
      </p:sp>
      <p:pic>
        <p:nvPicPr>
          <p:cNvPr id="4" name="Picture 3">
            <a:extLst>
              <a:ext uri="{FF2B5EF4-FFF2-40B4-BE49-F238E27FC236}">
                <a16:creationId xmlns:a16="http://schemas.microsoft.com/office/drawing/2014/main" id="{743D9CCE-119F-4A48-ADA1-31ECC4013E9C}"/>
              </a:ext>
            </a:extLst>
          </p:cNvPr>
          <p:cNvPicPr>
            <a:picLocks noChangeAspect="1"/>
          </p:cNvPicPr>
          <p:nvPr/>
        </p:nvPicPr>
        <p:blipFill>
          <a:blip r:embed="rId3"/>
          <a:stretch>
            <a:fillRect/>
          </a:stretch>
        </p:blipFill>
        <p:spPr>
          <a:xfrm>
            <a:off x="6155596" y="1492186"/>
            <a:ext cx="2557462" cy="4539872"/>
          </a:xfrm>
          <a:prstGeom prst="rect">
            <a:avLst/>
          </a:prstGeom>
        </p:spPr>
      </p:pic>
    </p:spTree>
    <p:extLst>
      <p:ext uri="{BB962C8B-B14F-4D97-AF65-F5344CB8AC3E}">
        <p14:creationId xmlns:p14="http://schemas.microsoft.com/office/powerpoint/2010/main" val="142566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4A897-6770-0547-A936-9DA176459FE4}"/>
              </a:ext>
            </a:extLst>
          </p:cNvPr>
          <p:cNvSpPr>
            <a:spLocks noGrp="1"/>
          </p:cNvSpPr>
          <p:nvPr>
            <p:ph type="title"/>
          </p:nvPr>
        </p:nvSpPr>
        <p:spPr>
          <a:xfrm>
            <a:off x="628650" y="1447952"/>
            <a:ext cx="7886700" cy="1113084"/>
          </a:xfrm>
        </p:spPr>
        <p:txBody>
          <a:bodyPr/>
          <a:lstStyle/>
          <a:p>
            <a:r>
              <a:rPr lang="en-US" sz="4050" dirty="0">
                <a:latin typeface="Gilroy" pitchFamily="2" charset="77"/>
              </a:rPr>
              <a:t>Keep Adding Content</a:t>
            </a:r>
            <a:endParaRPr lang="en-US" dirty="0"/>
          </a:p>
        </p:txBody>
      </p:sp>
      <p:sp>
        <p:nvSpPr>
          <p:cNvPr id="3" name="TextBox 2">
            <a:extLst>
              <a:ext uri="{FF2B5EF4-FFF2-40B4-BE49-F238E27FC236}">
                <a16:creationId xmlns:a16="http://schemas.microsoft.com/office/drawing/2014/main" id="{0C399BD9-BD30-FD42-B19D-847D33443C7D}"/>
              </a:ext>
            </a:extLst>
          </p:cNvPr>
          <p:cNvSpPr txBox="1"/>
          <p:nvPr/>
        </p:nvSpPr>
        <p:spPr>
          <a:xfrm>
            <a:off x="628650" y="2214787"/>
            <a:ext cx="5329238" cy="1200329"/>
          </a:xfrm>
          <a:prstGeom prst="rect">
            <a:avLst/>
          </a:prstGeom>
          <a:noFill/>
        </p:spPr>
        <p:txBody>
          <a:bodyPr wrap="square" rtlCol="0">
            <a:spAutoFit/>
          </a:bodyPr>
          <a:lstStyle/>
          <a:p>
            <a:r>
              <a:rPr lang="en-US" sz="3600" dirty="0">
                <a:latin typeface="Gilroy" pitchFamily="2" charset="77"/>
              </a:rPr>
              <a:t>But PLEASE Shorten the Headlines!</a:t>
            </a:r>
          </a:p>
        </p:txBody>
      </p:sp>
      <p:sp>
        <p:nvSpPr>
          <p:cNvPr id="7" name="Title 1">
            <a:extLst>
              <a:ext uri="{FF2B5EF4-FFF2-40B4-BE49-F238E27FC236}">
                <a16:creationId xmlns:a16="http://schemas.microsoft.com/office/drawing/2014/main" id="{4B1D87BC-2201-A847-A775-B2D05D9FD88C}"/>
              </a:ext>
            </a:extLst>
          </p:cNvPr>
          <p:cNvSpPr txBox="1">
            <a:spLocks/>
          </p:cNvSpPr>
          <p:nvPr/>
        </p:nvSpPr>
        <p:spPr>
          <a:xfrm>
            <a:off x="628650" y="3740423"/>
            <a:ext cx="7886700" cy="1113084"/>
          </a:xfrm>
          <a:prstGeom prst="rect">
            <a:avLst/>
          </a:prstGeom>
        </p:spPr>
        <p:txBody>
          <a:bodyPr vert="horz" lIns="68580" tIns="34290" rIns="68580" bIns="3429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r>
              <a:rPr lang="en-US" sz="2850" i="1" dirty="0">
                <a:latin typeface="Gilroy" pitchFamily="2" charset="77"/>
              </a:rPr>
              <a:t>10 Simple Ways To Show Your Spouse How Much You Love Them</a:t>
            </a:r>
          </a:p>
          <a:p>
            <a:br>
              <a:rPr lang="en-US" sz="4050" dirty="0"/>
            </a:br>
            <a:endParaRPr lang="en-US" sz="3300" dirty="0"/>
          </a:p>
        </p:txBody>
      </p:sp>
      <p:sp>
        <p:nvSpPr>
          <p:cNvPr id="9" name="Title 1">
            <a:extLst>
              <a:ext uri="{FF2B5EF4-FFF2-40B4-BE49-F238E27FC236}">
                <a16:creationId xmlns:a16="http://schemas.microsoft.com/office/drawing/2014/main" id="{0FCF1CA4-AD94-9F42-B188-6663422EC1BC}"/>
              </a:ext>
            </a:extLst>
          </p:cNvPr>
          <p:cNvSpPr txBox="1">
            <a:spLocks/>
          </p:cNvSpPr>
          <p:nvPr/>
        </p:nvSpPr>
        <p:spPr>
          <a:xfrm>
            <a:off x="2143790" y="4560715"/>
            <a:ext cx="2050755" cy="1113084"/>
          </a:xfrm>
          <a:prstGeom prst="rect">
            <a:avLst/>
          </a:prstGeom>
        </p:spPr>
        <p:txBody>
          <a:bodyPr vert="horz" lIns="68580" tIns="34290" rIns="68580" bIns="3429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r>
              <a:rPr lang="en-US" sz="4050" i="1" dirty="0">
                <a:latin typeface="Gilroy" pitchFamily="2" charset="77"/>
              </a:rPr>
              <a:t>10 Simple Ways To Show Your Spouse How Much You Love Them</a:t>
            </a:r>
          </a:p>
          <a:p>
            <a:br>
              <a:rPr lang="en-US" sz="4050" dirty="0"/>
            </a:br>
            <a:endParaRPr lang="en-US" sz="3300" dirty="0"/>
          </a:p>
        </p:txBody>
      </p:sp>
      <p:sp>
        <p:nvSpPr>
          <p:cNvPr id="10" name="Title 1">
            <a:extLst>
              <a:ext uri="{FF2B5EF4-FFF2-40B4-BE49-F238E27FC236}">
                <a16:creationId xmlns:a16="http://schemas.microsoft.com/office/drawing/2014/main" id="{5B9E0402-FC41-D141-B4D4-D7B856D24484}"/>
              </a:ext>
            </a:extLst>
          </p:cNvPr>
          <p:cNvSpPr txBox="1">
            <a:spLocks/>
          </p:cNvSpPr>
          <p:nvPr/>
        </p:nvSpPr>
        <p:spPr>
          <a:xfrm>
            <a:off x="4417829" y="4506857"/>
            <a:ext cx="2050755" cy="111308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r>
              <a:rPr lang="en-US" sz="1500" i="1" dirty="0">
                <a:latin typeface="Gilroy" pitchFamily="2" charset="77"/>
              </a:rPr>
              <a:t>10 Simple Ways To Love Your Spouse</a:t>
            </a:r>
            <a:br>
              <a:rPr lang="en-US" sz="4050" dirty="0"/>
            </a:br>
            <a:endParaRPr lang="en-US" sz="3300" dirty="0"/>
          </a:p>
        </p:txBody>
      </p:sp>
    </p:spTree>
    <p:extLst>
      <p:ext uri="{BB962C8B-B14F-4D97-AF65-F5344CB8AC3E}">
        <p14:creationId xmlns:p14="http://schemas.microsoft.com/office/powerpoint/2010/main" val="296931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4A897-6770-0547-A936-9DA176459FE4}"/>
              </a:ext>
            </a:extLst>
          </p:cNvPr>
          <p:cNvSpPr>
            <a:spLocks noGrp="1"/>
          </p:cNvSpPr>
          <p:nvPr>
            <p:ph type="title"/>
          </p:nvPr>
        </p:nvSpPr>
        <p:spPr>
          <a:xfrm>
            <a:off x="628650" y="1447952"/>
            <a:ext cx="7886700" cy="1113084"/>
          </a:xfrm>
        </p:spPr>
        <p:txBody>
          <a:bodyPr/>
          <a:lstStyle/>
          <a:p>
            <a:r>
              <a:rPr lang="en-US" sz="4050" dirty="0">
                <a:latin typeface="Gilroy" pitchFamily="2" charset="77"/>
              </a:rPr>
              <a:t>Optimize for SEO</a:t>
            </a:r>
            <a:endParaRPr lang="en-US" dirty="0"/>
          </a:p>
        </p:txBody>
      </p:sp>
      <p:sp>
        <p:nvSpPr>
          <p:cNvPr id="3" name="TextBox 2">
            <a:extLst>
              <a:ext uri="{FF2B5EF4-FFF2-40B4-BE49-F238E27FC236}">
                <a16:creationId xmlns:a16="http://schemas.microsoft.com/office/drawing/2014/main" id="{0C399BD9-BD30-FD42-B19D-847D33443C7D}"/>
              </a:ext>
            </a:extLst>
          </p:cNvPr>
          <p:cNvSpPr txBox="1"/>
          <p:nvPr/>
        </p:nvSpPr>
        <p:spPr>
          <a:xfrm>
            <a:off x="628650" y="2214787"/>
            <a:ext cx="5329238" cy="646331"/>
          </a:xfrm>
          <a:prstGeom prst="rect">
            <a:avLst/>
          </a:prstGeom>
          <a:noFill/>
        </p:spPr>
        <p:txBody>
          <a:bodyPr wrap="square" rtlCol="0">
            <a:spAutoFit/>
          </a:bodyPr>
          <a:lstStyle/>
          <a:p>
            <a:r>
              <a:rPr lang="en-US" sz="3600" dirty="0">
                <a:latin typeface="Gilroy" pitchFamily="2" charset="77"/>
              </a:rPr>
              <a:t>And Voice Search</a:t>
            </a:r>
          </a:p>
        </p:txBody>
      </p:sp>
      <p:sp>
        <p:nvSpPr>
          <p:cNvPr id="7" name="Title 1">
            <a:extLst>
              <a:ext uri="{FF2B5EF4-FFF2-40B4-BE49-F238E27FC236}">
                <a16:creationId xmlns:a16="http://schemas.microsoft.com/office/drawing/2014/main" id="{4B1D87BC-2201-A847-A775-B2D05D9FD88C}"/>
              </a:ext>
            </a:extLst>
          </p:cNvPr>
          <p:cNvSpPr txBox="1">
            <a:spLocks/>
          </p:cNvSpPr>
          <p:nvPr/>
        </p:nvSpPr>
        <p:spPr>
          <a:xfrm>
            <a:off x="628650" y="3740423"/>
            <a:ext cx="7886700" cy="1113084"/>
          </a:xfrm>
          <a:prstGeom prst="rect">
            <a:avLst/>
          </a:prstGeom>
        </p:spPr>
        <p:txBody>
          <a:bodyPr vert="horz" lIns="68580" tIns="34290" rIns="68580" bIns="3429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r>
              <a:rPr lang="en-US" sz="2850" i="1" dirty="0">
                <a:latin typeface="Gilroy" pitchFamily="2" charset="77"/>
              </a:rPr>
              <a:t>See our top camera reviews for 2019</a:t>
            </a:r>
          </a:p>
          <a:p>
            <a:br>
              <a:rPr lang="en-US" sz="4050" dirty="0"/>
            </a:br>
            <a:endParaRPr lang="en-US" sz="3300" dirty="0"/>
          </a:p>
        </p:txBody>
      </p:sp>
      <p:sp>
        <p:nvSpPr>
          <p:cNvPr id="8" name="Title 1">
            <a:extLst>
              <a:ext uri="{FF2B5EF4-FFF2-40B4-BE49-F238E27FC236}">
                <a16:creationId xmlns:a16="http://schemas.microsoft.com/office/drawing/2014/main" id="{95EEF5B3-AE46-664F-8EC4-28DB9234DE48}"/>
              </a:ext>
            </a:extLst>
          </p:cNvPr>
          <p:cNvSpPr txBox="1">
            <a:spLocks/>
          </p:cNvSpPr>
          <p:nvPr/>
        </p:nvSpPr>
        <p:spPr>
          <a:xfrm>
            <a:off x="628650" y="4210319"/>
            <a:ext cx="7886700" cy="1113084"/>
          </a:xfrm>
          <a:prstGeom prst="rect">
            <a:avLst/>
          </a:prstGeom>
        </p:spPr>
        <p:txBody>
          <a:bodyPr vert="horz" lIns="68580" tIns="34290" rIns="68580" bIns="3429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r>
              <a:rPr lang="en-US" sz="2850" i="1" dirty="0">
                <a:latin typeface="Gilroy" pitchFamily="2" charset="77"/>
              </a:rPr>
              <a:t>What is the best camera to buy in 2019?</a:t>
            </a:r>
          </a:p>
          <a:p>
            <a:br>
              <a:rPr lang="en-US" sz="4050" dirty="0"/>
            </a:br>
            <a:endParaRPr lang="en-US" sz="3300" dirty="0"/>
          </a:p>
        </p:txBody>
      </p:sp>
    </p:spTree>
    <p:extLst>
      <p:ext uri="{BB962C8B-B14F-4D97-AF65-F5344CB8AC3E}">
        <p14:creationId xmlns:p14="http://schemas.microsoft.com/office/powerpoint/2010/main" val="391389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B045-C33F-7243-9E83-4A87E06CBE4C}"/>
              </a:ext>
            </a:extLst>
          </p:cNvPr>
          <p:cNvSpPr>
            <a:spLocks noGrp="1"/>
          </p:cNvSpPr>
          <p:nvPr>
            <p:ph type="title"/>
          </p:nvPr>
        </p:nvSpPr>
        <p:spPr>
          <a:xfrm>
            <a:off x="571500" y="4508501"/>
            <a:ext cx="7886700" cy="1325563"/>
          </a:xfrm>
        </p:spPr>
        <p:txBody>
          <a:bodyPr>
            <a:normAutofit fontScale="90000"/>
          </a:bodyPr>
          <a:lstStyle/>
          <a:p>
            <a:pPr algn="ctr"/>
            <a:r>
              <a:rPr lang="en-US" sz="3600" dirty="0"/>
              <a:t>Human Attention Span: 8 Seconds</a:t>
            </a:r>
            <a:br>
              <a:rPr lang="en-US" sz="3600" dirty="0"/>
            </a:br>
            <a:br>
              <a:rPr lang="en-US" sz="3600" dirty="0"/>
            </a:br>
            <a:r>
              <a:rPr lang="en-US" sz="3600" dirty="0"/>
              <a:t>Goldfish Attention Span: 9 Seconds</a:t>
            </a:r>
            <a:br>
              <a:rPr lang="en-US" sz="3600" dirty="0"/>
            </a:br>
            <a:br>
              <a:rPr lang="en-US" sz="3600" dirty="0"/>
            </a:br>
            <a:r>
              <a:rPr lang="en-US" sz="3600" dirty="0"/>
              <a:t>Make a Brand Impression: 10 Seconds</a:t>
            </a:r>
            <a:br>
              <a:rPr lang="en-US" dirty="0"/>
            </a:br>
            <a:endParaRPr lang="en-US" dirty="0"/>
          </a:p>
        </p:txBody>
      </p:sp>
      <p:pic>
        <p:nvPicPr>
          <p:cNvPr id="5" name="Picture 4">
            <a:extLst>
              <a:ext uri="{FF2B5EF4-FFF2-40B4-BE49-F238E27FC236}">
                <a16:creationId xmlns:a16="http://schemas.microsoft.com/office/drawing/2014/main" id="{A466278F-A172-E845-ADB1-0A328080ABBD}"/>
              </a:ext>
            </a:extLst>
          </p:cNvPr>
          <p:cNvPicPr>
            <a:picLocks noChangeAspect="1"/>
          </p:cNvPicPr>
          <p:nvPr/>
        </p:nvPicPr>
        <p:blipFill>
          <a:blip r:embed="rId2"/>
          <a:stretch>
            <a:fillRect/>
          </a:stretch>
        </p:blipFill>
        <p:spPr>
          <a:xfrm>
            <a:off x="1485900" y="762000"/>
            <a:ext cx="6057900" cy="2590800"/>
          </a:xfrm>
          <a:prstGeom prst="rect">
            <a:avLst/>
          </a:prstGeom>
        </p:spPr>
      </p:pic>
    </p:spTree>
    <p:extLst>
      <p:ext uri="{BB962C8B-B14F-4D97-AF65-F5344CB8AC3E}">
        <p14:creationId xmlns:p14="http://schemas.microsoft.com/office/powerpoint/2010/main" val="3293275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76B41-EEF2-3F49-8CDE-BC083D2496EB}"/>
              </a:ext>
            </a:extLst>
          </p:cNvPr>
          <p:cNvSpPr>
            <a:spLocks noGrp="1"/>
          </p:cNvSpPr>
          <p:nvPr>
            <p:ph type="title"/>
          </p:nvPr>
        </p:nvSpPr>
        <p:spPr>
          <a:xfrm>
            <a:off x="688807" y="2278147"/>
            <a:ext cx="7886700" cy="2341979"/>
          </a:xfrm>
        </p:spPr>
        <p:txBody>
          <a:bodyPr>
            <a:normAutofit/>
          </a:bodyPr>
          <a:lstStyle/>
          <a:p>
            <a:pPr algn="ctr"/>
            <a:r>
              <a:rPr lang="en-US" dirty="0"/>
              <a:t>Establish Your Business as the Most Relevant and Obvious Choice Online.</a:t>
            </a:r>
          </a:p>
        </p:txBody>
      </p:sp>
    </p:spTree>
    <p:extLst>
      <p:ext uri="{BB962C8B-B14F-4D97-AF65-F5344CB8AC3E}">
        <p14:creationId xmlns:p14="http://schemas.microsoft.com/office/powerpoint/2010/main" val="4749454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4A897-6770-0547-A936-9DA176459FE4}"/>
              </a:ext>
            </a:extLst>
          </p:cNvPr>
          <p:cNvSpPr>
            <a:spLocks noGrp="1"/>
          </p:cNvSpPr>
          <p:nvPr>
            <p:ph type="title"/>
          </p:nvPr>
        </p:nvSpPr>
        <p:spPr>
          <a:xfrm>
            <a:off x="628650" y="1447952"/>
            <a:ext cx="7886700" cy="1113084"/>
          </a:xfrm>
        </p:spPr>
        <p:txBody>
          <a:bodyPr/>
          <a:lstStyle/>
          <a:p>
            <a:pPr algn="ctr"/>
            <a:r>
              <a:rPr lang="en-US" sz="4050" dirty="0">
                <a:latin typeface="Gilroy" pitchFamily="2" charset="77"/>
              </a:rPr>
              <a:t>Speed is Key.</a:t>
            </a:r>
            <a:endParaRPr lang="en-US" dirty="0"/>
          </a:p>
        </p:txBody>
      </p:sp>
      <p:sp>
        <p:nvSpPr>
          <p:cNvPr id="3" name="TextBox 2">
            <a:extLst>
              <a:ext uri="{FF2B5EF4-FFF2-40B4-BE49-F238E27FC236}">
                <a16:creationId xmlns:a16="http://schemas.microsoft.com/office/drawing/2014/main" id="{0C399BD9-BD30-FD42-B19D-847D33443C7D}"/>
              </a:ext>
            </a:extLst>
          </p:cNvPr>
          <p:cNvSpPr txBox="1"/>
          <p:nvPr/>
        </p:nvSpPr>
        <p:spPr>
          <a:xfrm>
            <a:off x="628650" y="2214787"/>
            <a:ext cx="7886700" cy="646331"/>
          </a:xfrm>
          <a:prstGeom prst="rect">
            <a:avLst/>
          </a:prstGeom>
          <a:noFill/>
        </p:spPr>
        <p:txBody>
          <a:bodyPr wrap="square" rtlCol="0">
            <a:spAutoFit/>
          </a:bodyPr>
          <a:lstStyle/>
          <a:p>
            <a:pPr algn="ctr"/>
            <a:r>
              <a:rPr lang="en-US" sz="3600" dirty="0">
                <a:latin typeface="Gilroy" pitchFamily="2" charset="77"/>
              </a:rPr>
              <a:t>If it Doesn’t Load Instantly . . . </a:t>
            </a:r>
          </a:p>
        </p:txBody>
      </p:sp>
      <p:pic>
        <p:nvPicPr>
          <p:cNvPr id="5" name="Picture 4">
            <a:extLst>
              <a:ext uri="{FF2B5EF4-FFF2-40B4-BE49-F238E27FC236}">
                <a16:creationId xmlns:a16="http://schemas.microsoft.com/office/drawing/2014/main" id="{A0ECA946-B939-6847-AFDE-BE1A2B1743BA}"/>
              </a:ext>
            </a:extLst>
          </p:cNvPr>
          <p:cNvPicPr>
            <a:picLocks noChangeAspect="1"/>
          </p:cNvPicPr>
          <p:nvPr/>
        </p:nvPicPr>
        <p:blipFill>
          <a:blip r:embed="rId3"/>
          <a:stretch>
            <a:fillRect/>
          </a:stretch>
        </p:blipFill>
        <p:spPr>
          <a:xfrm>
            <a:off x="2286000" y="3150394"/>
            <a:ext cx="4572000" cy="2571750"/>
          </a:xfrm>
          <a:prstGeom prst="rect">
            <a:avLst/>
          </a:prstGeom>
        </p:spPr>
      </p:pic>
    </p:spTree>
    <p:extLst>
      <p:ext uri="{BB962C8B-B14F-4D97-AF65-F5344CB8AC3E}">
        <p14:creationId xmlns:p14="http://schemas.microsoft.com/office/powerpoint/2010/main" val="12237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9F8D23-F86D-024B-BF22-A25555D54BA4}"/>
              </a:ext>
            </a:extLst>
          </p:cNvPr>
          <p:cNvSpPr>
            <a:spLocks noGrp="1"/>
          </p:cNvSpPr>
          <p:nvPr>
            <p:ph idx="1"/>
          </p:nvPr>
        </p:nvSpPr>
        <p:spPr>
          <a:xfrm>
            <a:off x="698989" y="2293033"/>
            <a:ext cx="7886700" cy="3490034"/>
          </a:xfrm>
        </p:spPr>
        <p:txBody>
          <a:bodyPr/>
          <a:lstStyle/>
          <a:p>
            <a:pPr marL="0" indent="0" algn="ctr">
              <a:buNone/>
            </a:pPr>
            <a:r>
              <a:rPr lang="en-US" sz="3600" b="1" u="sng" dirty="0"/>
              <a:t>Site Load Time Before You Lose 32% of Your Clickers: </a:t>
            </a:r>
          </a:p>
          <a:p>
            <a:pPr marL="0" indent="0" algn="ctr">
              <a:buNone/>
            </a:pPr>
            <a:endParaRPr lang="en-US" sz="3600" b="1" u="sng" dirty="0"/>
          </a:p>
          <a:p>
            <a:pPr marL="0" indent="0" algn="ctr">
              <a:buNone/>
            </a:pPr>
            <a:r>
              <a:rPr lang="en-US" sz="3600" b="1" u="sng" dirty="0"/>
              <a:t>7 seconds.</a:t>
            </a:r>
          </a:p>
          <a:p>
            <a:pPr marL="0" indent="0">
              <a:buNone/>
            </a:pPr>
            <a:endParaRPr lang="en-US" dirty="0"/>
          </a:p>
        </p:txBody>
      </p:sp>
    </p:spTree>
    <p:extLst>
      <p:ext uri="{BB962C8B-B14F-4D97-AF65-F5344CB8AC3E}">
        <p14:creationId xmlns:p14="http://schemas.microsoft.com/office/powerpoint/2010/main" val="16091402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B045-C33F-7243-9E83-4A87E06CBE4C}"/>
              </a:ext>
            </a:extLst>
          </p:cNvPr>
          <p:cNvSpPr>
            <a:spLocks noGrp="1"/>
          </p:cNvSpPr>
          <p:nvPr>
            <p:ph type="title"/>
          </p:nvPr>
        </p:nvSpPr>
        <p:spPr>
          <a:xfrm>
            <a:off x="571500" y="4508501"/>
            <a:ext cx="7886700" cy="1325563"/>
          </a:xfrm>
        </p:spPr>
        <p:txBody>
          <a:bodyPr>
            <a:noAutofit/>
          </a:bodyPr>
          <a:lstStyle/>
          <a:p>
            <a:pPr algn="ctr"/>
            <a:r>
              <a:rPr lang="en-US" sz="2800" dirty="0"/>
              <a:t>People Leave a Site: 7 Seconds</a:t>
            </a:r>
            <a:br>
              <a:rPr lang="en-US" sz="2800" dirty="0"/>
            </a:br>
            <a:br>
              <a:rPr lang="en-US" sz="2800" dirty="0"/>
            </a:br>
            <a:r>
              <a:rPr lang="en-US" sz="2800" dirty="0"/>
              <a:t>Human Attention Span: 8 Seconds</a:t>
            </a:r>
            <a:br>
              <a:rPr lang="en-US" sz="2800" dirty="0"/>
            </a:br>
            <a:br>
              <a:rPr lang="en-US" sz="2800" dirty="0"/>
            </a:br>
            <a:r>
              <a:rPr lang="en-US" sz="2800" dirty="0"/>
              <a:t>Goldfish Attention Span: 9 Seconds</a:t>
            </a:r>
            <a:br>
              <a:rPr lang="en-US" sz="2800" dirty="0"/>
            </a:br>
            <a:br>
              <a:rPr lang="en-US" sz="2800" dirty="0"/>
            </a:br>
            <a:r>
              <a:rPr lang="en-US" sz="2800" dirty="0"/>
              <a:t>Make a Brand Impression: 10 Seconds</a:t>
            </a:r>
            <a:br>
              <a:rPr lang="en-US" sz="3600" dirty="0"/>
            </a:br>
            <a:endParaRPr lang="en-US" sz="3600" dirty="0"/>
          </a:p>
        </p:txBody>
      </p:sp>
      <p:pic>
        <p:nvPicPr>
          <p:cNvPr id="5" name="Picture 4">
            <a:extLst>
              <a:ext uri="{FF2B5EF4-FFF2-40B4-BE49-F238E27FC236}">
                <a16:creationId xmlns:a16="http://schemas.microsoft.com/office/drawing/2014/main" id="{A466278F-A172-E845-ADB1-0A328080ABBD}"/>
              </a:ext>
            </a:extLst>
          </p:cNvPr>
          <p:cNvPicPr>
            <a:picLocks noChangeAspect="1"/>
          </p:cNvPicPr>
          <p:nvPr/>
        </p:nvPicPr>
        <p:blipFill>
          <a:blip r:embed="rId2"/>
          <a:stretch>
            <a:fillRect/>
          </a:stretch>
        </p:blipFill>
        <p:spPr>
          <a:xfrm>
            <a:off x="1485900" y="762000"/>
            <a:ext cx="6057900" cy="2590800"/>
          </a:xfrm>
          <a:prstGeom prst="rect">
            <a:avLst/>
          </a:prstGeom>
        </p:spPr>
      </p:pic>
    </p:spTree>
    <p:extLst>
      <p:ext uri="{BB962C8B-B14F-4D97-AF65-F5344CB8AC3E}">
        <p14:creationId xmlns:p14="http://schemas.microsoft.com/office/powerpoint/2010/main" val="4211405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76B41-EEF2-3F49-8CDE-BC083D2496EB}"/>
              </a:ext>
            </a:extLst>
          </p:cNvPr>
          <p:cNvSpPr>
            <a:spLocks noGrp="1"/>
          </p:cNvSpPr>
          <p:nvPr>
            <p:ph type="title"/>
          </p:nvPr>
        </p:nvSpPr>
        <p:spPr>
          <a:xfrm>
            <a:off x="688807" y="2278147"/>
            <a:ext cx="7886700" cy="2341979"/>
          </a:xfrm>
        </p:spPr>
        <p:txBody>
          <a:bodyPr>
            <a:normAutofit/>
          </a:bodyPr>
          <a:lstStyle/>
          <a:p>
            <a:pPr algn="ctr"/>
            <a:r>
              <a:rPr lang="en-US" dirty="0"/>
              <a:t>Establish Your Business as the Most Relevant and Obvious Choice Online.</a:t>
            </a:r>
          </a:p>
        </p:txBody>
      </p:sp>
    </p:spTree>
    <p:extLst>
      <p:ext uri="{BB962C8B-B14F-4D97-AF65-F5344CB8AC3E}">
        <p14:creationId xmlns:p14="http://schemas.microsoft.com/office/powerpoint/2010/main" val="11537237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15177-C95F-0642-AB69-9CD8AA600073}"/>
              </a:ext>
            </a:extLst>
          </p:cNvPr>
          <p:cNvSpPr>
            <a:spLocks noGrp="1"/>
          </p:cNvSpPr>
          <p:nvPr>
            <p:ph type="title"/>
          </p:nvPr>
        </p:nvSpPr>
        <p:spPr/>
        <p:txBody>
          <a:bodyPr/>
          <a:lstStyle/>
          <a:p>
            <a:pPr algn="ctr"/>
            <a:r>
              <a:rPr lang="en-US" dirty="0"/>
              <a:t>Your Benchmarks</a:t>
            </a:r>
          </a:p>
        </p:txBody>
      </p:sp>
      <p:graphicFrame>
        <p:nvGraphicFramePr>
          <p:cNvPr id="4" name="Content Placeholder 3">
            <a:extLst>
              <a:ext uri="{FF2B5EF4-FFF2-40B4-BE49-F238E27FC236}">
                <a16:creationId xmlns:a16="http://schemas.microsoft.com/office/drawing/2014/main" id="{6AD6A15B-3624-AD43-8304-38F633F50E4C}"/>
              </a:ext>
            </a:extLst>
          </p:cNvPr>
          <p:cNvGraphicFramePr>
            <a:graphicFrameLocks noGrp="1"/>
          </p:cNvGraphicFramePr>
          <p:nvPr>
            <p:ph sz="half"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66895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15177-C95F-0642-AB69-9CD8AA600073}"/>
              </a:ext>
            </a:extLst>
          </p:cNvPr>
          <p:cNvSpPr>
            <a:spLocks noGrp="1"/>
          </p:cNvSpPr>
          <p:nvPr>
            <p:ph type="title"/>
          </p:nvPr>
        </p:nvSpPr>
        <p:spPr>
          <a:xfrm>
            <a:off x="628650" y="1906671"/>
            <a:ext cx="7886700" cy="1325563"/>
          </a:xfrm>
        </p:spPr>
        <p:txBody>
          <a:bodyPr/>
          <a:lstStyle/>
          <a:p>
            <a:pPr algn="ctr"/>
            <a:r>
              <a:rPr lang="en-US" dirty="0"/>
              <a:t>The Reward</a:t>
            </a:r>
          </a:p>
        </p:txBody>
      </p:sp>
      <p:graphicFrame>
        <p:nvGraphicFramePr>
          <p:cNvPr id="4" name="Content Placeholder 3">
            <a:extLst>
              <a:ext uri="{FF2B5EF4-FFF2-40B4-BE49-F238E27FC236}">
                <a16:creationId xmlns:a16="http://schemas.microsoft.com/office/drawing/2014/main" id="{6AD6A15B-3624-AD43-8304-38F633F50E4C}"/>
              </a:ext>
            </a:extLst>
          </p:cNvPr>
          <p:cNvGraphicFramePr>
            <a:graphicFrameLocks noGrp="1"/>
          </p:cNvGraphicFramePr>
          <p:nvPr>
            <p:ph sz="half" idx="1"/>
            <p:extLst>
              <p:ext uri="{D42A27DB-BD31-4B8C-83A1-F6EECF244321}">
                <p14:modId xmlns:p14="http://schemas.microsoft.com/office/powerpoint/2010/main" val="2427356030"/>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33419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BFA947-A1A9-0E43-8365-A6C91B71F291}"/>
              </a:ext>
            </a:extLst>
          </p:cNvPr>
          <p:cNvPicPr>
            <a:picLocks noChangeAspect="1"/>
          </p:cNvPicPr>
          <p:nvPr/>
        </p:nvPicPr>
        <p:blipFill rotWithShape="1">
          <a:blip r:embed="rId2"/>
          <a:srcRect t="23280" b="1720"/>
          <a:stretch/>
        </p:blipFill>
        <p:spPr>
          <a:xfrm>
            <a:off x="20" y="10"/>
            <a:ext cx="9143980" cy="6857990"/>
          </a:xfrm>
          <a:prstGeom prst="rect">
            <a:avLst/>
          </a:prstGeom>
        </p:spPr>
      </p:pic>
    </p:spTree>
    <p:extLst>
      <p:ext uri="{BB962C8B-B14F-4D97-AF65-F5344CB8AC3E}">
        <p14:creationId xmlns:p14="http://schemas.microsoft.com/office/powerpoint/2010/main" val="21785625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17CF6-F9B5-3F4A-9199-38CAD7E32801}"/>
              </a:ext>
            </a:extLst>
          </p:cNvPr>
          <p:cNvSpPr>
            <a:spLocks noGrp="1"/>
          </p:cNvSpPr>
          <p:nvPr>
            <p:ph type="title"/>
          </p:nvPr>
        </p:nvSpPr>
        <p:spPr>
          <a:xfrm>
            <a:off x="503570" y="1613485"/>
            <a:ext cx="7473367" cy="2852737"/>
          </a:xfrm>
        </p:spPr>
        <p:txBody>
          <a:bodyPr>
            <a:normAutofit/>
          </a:bodyPr>
          <a:lstStyle/>
          <a:p>
            <a:r>
              <a:rPr lang="en-US" dirty="0"/>
              <a:t>Stay In-Touch</a:t>
            </a:r>
          </a:p>
        </p:txBody>
      </p:sp>
      <p:sp>
        <p:nvSpPr>
          <p:cNvPr id="5" name="Text Placeholder 4">
            <a:extLst>
              <a:ext uri="{FF2B5EF4-FFF2-40B4-BE49-F238E27FC236}">
                <a16:creationId xmlns:a16="http://schemas.microsoft.com/office/drawing/2014/main" id="{EC5AC277-8FC8-9B45-A6D5-C64BE4701ADC}"/>
              </a:ext>
            </a:extLst>
          </p:cNvPr>
          <p:cNvSpPr>
            <a:spLocks noGrp="1"/>
          </p:cNvSpPr>
          <p:nvPr>
            <p:ph type="body" idx="1"/>
          </p:nvPr>
        </p:nvSpPr>
        <p:spPr>
          <a:xfrm>
            <a:off x="635920" y="4466222"/>
            <a:ext cx="4513596" cy="2063999"/>
          </a:xfrm>
        </p:spPr>
        <p:txBody>
          <a:bodyPr>
            <a:normAutofit/>
          </a:bodyPr>
          <a:lstStyle/>
          <a:p>
            <a:r>
              <a:rPr lang="en-US" sz="1600" dirty="0"/>
              <a:t>Twitter: @</a:t>
            </a:r>
            <a:r>
              <a:rPr lang="en-US" sz="1600" dirty="0" err="1"/>
              <a:t>Jessica_Markets</a:t>
            </a:r>
            <a:endParaRPr lang="en-US" sz="1600" dirty="0"/>
          </a:p>
          <a:p>
            <a:r>
              <a:rPr lang="en-US" sz="1600" b="1" dirty="0"/>
              <a:t>Hot Dog Marketing:</a:t>
            </a:r>
          </a:p>
          <a:p>
            <a:pPr marL="285750" indent="-285750">
              <a:buFont typeface="Arial" panose="020B0604020202020204" pitchFamily="34" charset="0"/>
              <a:buChar char="•"/>
            </a:pPr>
            <a:r>
              <a:rPr lang="en-US" sz="1600" dirty="0"/>
              <a:t>Twitter: @</a:t>
            </a:r>
            <a:r>
              <a:rPr lang="en-US" sz="1600" dirty="0" err="1"/>
              <a:t>hotdogmarketing</a:t>
            </a:r>
            <a:endParaRPr lang="en-US" sz="1600" dirty="0"/>
          </a:p>
          <a:p>
            <a:pPr marL="285750" indent="-285750">
              <a:buFont typeface="Arial" panose="020B0604020202020204" pitchFamily="34" charset="0"/>
              <a:buChar char="•"/>
            </a:pPr>
            <a:r>
              <a:rPr lang="en-US" sz="1600" dirty="0" err="1"/>
              <a:t>fb.com</a:t>
            </a:r>
            <a:r>
              <a:rPr lang="en-US" sz="1600" dirty="0"/>
              <a:t>/</a:t>
            </a:r>
            <a:r>
              <a:rPr lang="en-US" sz="1600" dirty="0" err="1"/>
              <a:t>hotdogmarketing</a:t>
            </a:r>
            <a:endParaRPr lang="en-US" sz="1600" dirty="0"/>
          </a:p>
          <a:p>
            <a:pPr marL="285750" indent="-285750">
              <a:buFont typeface="Arial" panose="020B0604020202020204" pitchFamily="34" charset="0"/>
              <a:buChar char="•"/>
            </a:pPr>
            <a:r>
              <a:rPr lang="en-US" sz="1600" dirty="0" err="1"/>
              <a:t>HotDogMarketing.net</a:t>
            </a:r>
            <a:endParaRPr lang="en-US" sz="1600" dirty="0"/>
          </a:p>
        </p:txBody>
      </p:sp>
    </p:spTree>
    <p:extLst>
      <p:ext uri="{BB962C8B-B14F-4D97-AF65-F5344CB8AC3E}">
        <p14:creationId xmlns:p14="http://schemas.microsoft.com/office/powerpoint/2010/main" val="4277281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E3674D7-1188-304F-B4C3-BAE315E088DB}"/>
              </a:ext>
            </a:extLst>
          </p:cNvPr>
          <p:cNvSpPr txBox="1">
            <a:spLocks/>
          </p:cNvSpPr>
          <p:nvPr/>
        </p:nvSpPr>
        <p:spPr>
          <a:xfrm>
            <a:off x="319216" y="1539433"/>
            <a:ext cx="7540264" cy="43528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4FB3CF"/>
                </a:solidFill>
                <a:latin typeface="Gilroy ExtraBold" pitchFamily="2" charset="77"/>
                <a:ea typeface="+mj-ea"/>
                <a:cs typeface="+mj-cs"/>
              </a:defRPr>
            </a:lvl1pPr>
          </a:lstStyle>
          <a:p>
            <a:r>
              <a:rPr lang="en-US" dirty="0">
                <a:latin typeface="Gilroy" pitchFamily="2" charset="77"/>
              </a:rPr>
              <a:t>I need to blow my nose.</a:t>
            </a:r>
            <a:br>
              <a:rPr lang="en-US" dirty="0">
                <a:latin typeface="Gilroy" pitchFamily="2" charset="77"/>
              </a:rPr>
            </a:br>
            <a:br>
              <a:rPr lang="en-US" dirty="0">
                <a:latin typeface="Gilroy" pitchFamily="2" charset="77"/>
              </a:rPr>
            </a:br>
            <a:r>
              <a:rPr lang="en-US" dirty="0">
                <a:latin typeface="Gilroy" pitchFamily="2" charset="77"/>
              </a:rPr>
              <a:t>I need to catch a ride.</a:t>
            </a:r>
            <a:br>
              <a:rPr lang="en-US" dirty="0">
                <a:latin typeface="Gilroy" pitchFamily="2" charset="77"/>
              </a:rPr>
            </a:br>
            <a:br>
              <a:rPr lang="en-US" dirty="0">
                <a:latin typeface="Gilroy" pitchFamily="2" charset="77"/>
              </a:rPr>
            </a:br>
            <a:r>
              <a:rPr lang="en-US" dirty="0">
                <a:latin typeface="Gilroy" pitchFamily="2" charset="77"/>
              </a:rPr>
              <a:t>I want to eat a taco.</a:t>
            </a:r>
            <a:br>
              <a:rPr lang="en-US" sz="3600" dirty="0"/>
            </a:br>
            <a:endParaRPr lang="en-US" sz="3600" dirty="0"/>
          </a:p>
        </p:txBody>
      </p:sp>
      <p:sp>
        <p:nvSpPr>
          <p:cNvPr id="6" name="TextBox 5">
            <a:extLst>
              <a:ext uri="{FF2B5EF4-FFF2-40B4-BE49-F238E27FC236}">
                <a16:creationId xmlns:a16="http://schemas.microsoft.com/office/drawing/2014/main" id="{9173377A-9021-5F4F-9E9F-EF6EAFF8AAFF}"/>
              </a:ext>
            </a:extLst>
          </p:cNvPr>
          <p:cNvSpPr txBox="1"/>
          <p:nvPr/>
        </p:nvSpPr>
        <p:spPr>
          <a:xfrm>
            <a:off x="6857508" y="1933942"/>
            <a:ext cx="3136739" cy="646331"/>
          </a:xfrm>
          <a:prstGeom prst="rect">
            <a:avLst/>
          </a:prstGeom>
          <a:noFill/>
        </p:spPr>
        <p:txBody>
          <a:bodyPr wrap="square" rtlCol="0">
            <a:spAutoFit/>
          </a:bodyPr>
          <a:lstStyle/>
          <a:p>
            <a:r>
              <a:rPr lang="en-US" sz="3600" dirty="0">
                <a:latin typeface="Gilroy" pitchFamily="2" charset="77"/>
              </a:rPr>
              <a:t>Kleenex</a:t>
            </a:r>
          </a:p>
        </p:txBody>
      </p:sp>
      <p:sp>
        <p:nvSpPr>
          <p:cNvPr id="7" name="TextBox 6">
            <a:extLst>
              <a:ext uri="{FF2B5EF4-FFF2-40B4-BE49-F238E27FC236}">
                <a16:creationId xmlns:a16="http://schemas.microsoft.com/office/drawing/2014/main" id="{52331775-C83D-4440-9006-56D10CE45A10}"/>
              </a:ext>
            </a:extLst>
          </p:cNvPr>
          <p:cNvSpPr txBox="1"/>
          <p:nvPr/>
        </p:nvSpPr>
        <p:spPr>
          <a:xfrm>
            <a:off x="6446785" y="3105834"/>
            <a:ext cx="3136739" cy="646331"/>
          </a:xfrm>
          <a:prstGeom prst="rect">
            <a:avLst/>
          </a:prstGeom>
          <a:noFill/>
        </p:spPr>
        <p:txBody>
          <a:bodyPr wrap="square" rtlCol="0">
            <a:spAutoFit/>
          </a:bodyPr>
          <a:lstStyle/>
          <a:p>
            <a:r>
              <a:rPr lang="en-US" sz="3600" dirty="0">
                <a:latin typeface="Gilroy" pitchFamily="2" charset="77"/>
              </a:rPr>
              <a:t>UBER</a:t>
            </a:r>
          </a:p>
        </p:txBody>
      </p:sp>
      <p:sp>
        <p:nvSpPr>
          <p:cNvPr id="8" name="TextBox 7">
            <a:extLst>
              <a:ext uri="{FF2B5EF4-FFF2-40B4-BE49-F238E27FC236}">
                <a16:creationId xmlns:a16="http://schemas.microsoft.com/office/drawing/2014/main" id="{8628B044-9652-8A42-B223-27572300CEDE}"/>
              </a:ext>
            </a:extLst>
          </p:cNvPr>
          <p:cNvSpPr txBox="1"/>
          <p:nvPr/>
        </p:nvSpPr>
        <p:spPr>
          <a:xfrm>
            <a:off x="6056196" y="4339828"/>
            <a:ext cx="3136739" cy="646331"/>
          </a:xfrm>
          <a:prstGeom prst="rect">
            <a:avLst/>
          </a:prstGeom>
          <a:noFill/>
        </p:spPr>
        <p:txBody>
          <a:bodyPr wrap="square" rtlCol="0">
            <a:spAutoFit/>
          </a:bodyPr>
          <a:lstStyle/>
          <a:p>
            <a:r>
              <a:rPr lang="en-US" sz="3600" dirty="0">
                <a:latin typeface="Gilroy" pitchFamily="2" charset="77"/>
              </a:rPr>
              <a:t>Taco Bell</a:t>
            </a:r>
          </a:p>
        </p:txBody>
      </p:sp>
      <p:sp>
        <p:nvSpPr>
          <p:cNvPr id="9" name="TextBox 8">
            <a:extLst>
              <a:ext uri="{FF2B5EF4-FFF2-40B4-BE49-F238E27FC236}">
                <a16:creationId xmlns:a16="http://schemas.microsoft.com/office/drawing/2014/main" id="{EC6BD711-BA1A-BF44-B512-7F759B2F59E6}"/>
              </a:ext>
            </a:extLst>
          </p:cNvPr>
          <p:cNvSpPr txBox="1"/>
          <p:nvPr/>
        </p:nvSpPr>
        <p:spPr>
          <a:xfrm>
            <a:off x="6056195" y="4339828"/>
            <a:ext cx="3136739" cy="646331"/>
          </a:xfrm>
          <a:prstGeom prst="rect">
            <a:avLst/>
          </a:prstGeom>
          <a:noFill/>
        </p:spPr>
        <p:txBody>
          <a:bodyPr wrap="square" rtlCol="0">
            <a:spAutoFit/>
          </a:bodyPr>
          <a:lstStyle/>
          <a:p>
            <a:r>
              <a:rPr lang="en-US" sz="3600" dirty="0" err="1">
                <a:latin typeface="Gilroy" pitchFamily="2" charset="77"/>
              </a:rPr>
              <a:t>Torchy’s</a:t>
            </a:r>
            <a:endParaRPr lang="en-US" sz="3600" dirty="0">
              <a:latin typeface="Gilroy" pitchFamily="2" charset="77"/>
            </a:endParaRPr>
          </a:p>
        </p:txBody>
      </p:sp>
    </p:spTree>
    <p:extLst>
      <p:ext uri="{BB962C8B-B14F-4D97-AF65-F5344CB8AC3E}">
        <p14:creationId xmlns:p14="http://schemas.microsoft.com/office/powerpoint/2010/main" val="209051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8" grpId="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322E5CE-ED95-814D-9E00-B3B442836A39}"/>
              </a:ext>
            </a:extLst>
          </p:cNvPr>
          <p:cNvPicPr>
            <a:picLocks noGrp="1" noChangeAspect="1"/>
          </p:cNvPicPr>
          <p:nvPr>
            <p:ph idx="1"/>
          </p:nvPr>
        </p:nvPicPr>
        <p:blipFill rotWithShape="1">
          <a:blip r:embed="rId3"/>
          <a:srcRect t="8213" b="7200"/>
          <a:stretch/>
        </p:blipFill>
        <p:spPr>
          <a:xfrm>
            <a:off x="15" y="857257"/>
            <a:ext cx="9143985" cy="5143493"/>
          </a:xfrm>
          <a:prstGeom prst="rect">
            <a:avLst/>
          </a:prstGeom>
        </p:spPr>
      </p:pic>
    </p:spTree>
    <p:extLst>
      <p:ext uri="{BB962C8B-B14F-4D97-AF65-F5344CB8AC3E}">
        <p14:creationId xmlns:p14="http://schemas.microsoft.com/office/powerpoint/2010/main" val="1625691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413FB9-2BCA-AF40-BEE1-8E5FF187CFE0}"/>
              </a:ext>
            </a:extLst>
          </p:cNvPr>
          <p:cNvSpPr/>
          <p:nvPr/>
        </p:nvSpPr>
        <p:spPr>
          <a:xfrm>
            <a:off x="0" y="857250"/>
            <a:ext cx="9144000" cy="5143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Content Placeholder 4">
            <a:extLst>
              <a:ext uri="{FF2B5EF4-FFF2-40B4-BE49-F238E27FC236}">
                <a16:creationId xmlns:a16="http://schemas.microsoft.com/office/drawing/2014/main" id="{320A0FD4-CEF0-0649-AFF6-2CF061735019}"/>
              </a:ext>
            </a:extLst>
          </p:cNvPr>
          <p:cNvPicPr>
            <a:picLocks noGrp="1" noChangeAspect="1"/>
          </p:cNvPicPr>
          <p:nvPr>
            <p:ph idx="1"/>
          </p:nvPr>
        </p:nvPicPr>
        <p:blipFill>
          <a:blip r:embed="rId2"/>
          <a:stretch>
            <a:fillRect/>
          </a:stretch>
        </p:blipFill>
        <p:spPr>
          <a:xfrm>
            <a:off x="1148358" y="865285"/>
            <a:ext cx="6847285" cy="5135465"/>
          </a:xfrm>
        </p:spPr>
      </p:pic>
    </p:spTree>
    <p:extLst>
      <p:ext uri="{BB962C8B-B14F-4D97-AF65-F5344CB8AC3E}">
        <p14:creationId xmlns:p14="http://schemas.microsoft.com/office/powerpoint/2010/main" val="2861534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15177-C95F-0642-AB69-9CD8AA600073}"/>
              </a:ext>
            </a:extLst>
          </p:cNvPr>
          <p:cNvSpPr>
            <a:spLocks noGrp="1"/>
          </p:cNvSpPr>
          <p:nvPr>
            <p:ph type="title"/>
          </p:nvPr>
        </p:nvSpPr>
        <p:spPr/>
        <p:txBody>
          <a:bodyPr/>
          <a:lstStyle/>
          <a:p>
            <a:pPr algn="ctr"/>
            <a:r>
              <a:rPr lang="en-US" dirty="0"/>
              <a:t>Your Benchmarks</a:t>
            </a:r>
          </a:p>
        </p:txBody>
      </p:sp>
      <p:graphicFrame>
        <p:nvGraphicFramePr>
          <p:cNvPr id="4" name="Content Placeholder 3">
            <a:extLst>
              <a:ext uri="{FF2B5EF4-FFF2-40B4-BE49-F238E27FC236}">
                <a16:creationId xmlns:a16="http://schemas.microsoft.com/office/drawing/2014/main" id="{6AD6A15B-3624-AD43-8304-38F633F50E4C}"/>
              </a:ext>
            </a:extLst>
          </p:cNvPr>
          <p:cNvGraphicFramePr>
            <a:graphicFrameLocks noGrp="1"/>
          </p:cNvGraphicFramePr>
          <p:nvPr>
            <p:ph sz="half" idx="1"/>
            <p:extLst>
              <p:ext uri="{D42A27DB-BD31-4B8C-83A1-F6EECF244321}">
                <p14:modId xmlns:p14="http://schemas.microsoft.com/office/powerpoint/2010/main" val="1107997437"/>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34459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980</Words>
  <Application>Microsoft Macintosh PowerPoint</Application>
  <PresentationFormat>On-screen Show (4:3)</PresentationFormat>
  <Paragraphs>202</Paragraphs>
  <Slides>57</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vt:lpstr>
      <vt:lpstr>Calibri</vt:lpstr>
      <vt:lpstr>Calibri Light</vt:lpstr>
      <vt:lpstr>Gilroy</vt:lpstr>
      <vt:lpstr>Gilroy ExtraBold</vt:lpstr>
      <vt:lpstr>Wingdings</vt:lpstr>
      <vt:lpstr>Office Theme</vt:lpstr>
      <vt:lpstr>PowerPoint Presentation</vt:lpstr>
      <vt:lpstr>What You Do for Your Business Online Matters</vt:lpstr>
      <vt:lpstr>The Social Media Machine</vt:lpstr>
      <vt:lpstr>What Google Cares About</vt:lpstr>
      <vt:lpstr>Establish Your Business as the Most Relevant and Obvious Choice Online.</vt:lpstr>
      <vt:lpstr>PowerPoint Presentation</vt:lpstr>
      <vt:lpstr>PowerPoint Presentation</vt:lpstr>
      <vt:lpstr>PowerPoint Presentation</vt:lpstr>
      <vt:lpstr>Your Benchmarks</vt:lpstr>
      <vt:lpstr>Website Traffic From Referral Sites</vt:lpstr>
      <vt:lpstr>Hub and Spoke</vt:lpstr>
      <vt:lpstr>Myths About Social Media</vt:lpstr>
      <vt:lpstr>PowerPoint Presentation</vt:lpstr>
      <vt:lpstr>Be Consistent!</vt:lpstr>
      <vt:lpstr>Which Kind of Content Gets Shared More on Social?</vt:lpstr>
      <vt:lpstr>Video Spreads 1200% More</vt:lpstr>
      <vt:lpstr>Your Content Should ...</vt:lpstr>
      <vt:lpstr>Managing a Schedule</vt:lpstr>
      <vt:lpstr>Be Consistent!</vt:lpstr>
      <vt:lpstr>Backlinks:  The Other Referral Traffic </vt:lpstr>
      <vt:lpstr>Online Reviews</vt:lpstr>
      <vt:lpstr>The Marketing Loop</vt:lpstr>
      <vt:lpstr>Backlinks from Other Sites</vt:lpstr>
      <vt:lpstr>Website Traffic From Return Visitors</vt:lpstr>
      <vt:lpstr>Your Benchmarks</vt:lpstr>
      <vt:lpstr>90% of website visitors are only there to do research.</vt:lpstr>
      <vt:lpstr>PowerPoint Presentation</vt:lpstr>
      <vt:lpstr>Social Media for  Return Visitors</vt:lpstr>
      <vt:lpstr>… Social Media, Again!</vt:lpstr>
      <vt:lpstr>Email Marketing</vt:lpstr>
      <vt:lpstr>The Biggest Myth  About Email Marketing</vt:lpstr>
      <vt:lpstr>Be Consistent!</vt:lpstr>
      <vt:lpstr>Retargeting</vt:lpstr>
      <vt:lpstr>Increasing Time on the Website</vt:lpstr>
      <vt:lpstr>Your Benchmarks</vt:lpstr>
      <vt:lpstr>Human Attention Span: 8 Seconds  Goldfish Attention Span: 9 Seconds  Make a Brand Impression: 10 Seconds </vt:lpstr>
      <vt:lpstr>Before</vt:lpstr>
      <vt:lpstr>After</vt:lpstr>
      <vt:lpstr>Before</vt:lpstr>
      <vt:lpstr>After</vt:lpstr>
      <vt:lpstr>Before</vt:lpstr>
      <vt:lpstr>After</vt:lpstr>
      <vt:lpstr>Good Content</vt:lpstr>
      <vt:lpstr>Good Technical Set-Up</vt:lpstr>
      <vt:lpstr>Mobile-Responsive</vt:lpstr>
      <vt:lpstr>Design Mobile-First.</vt:lpstr>
      <vt:lpstr>Keep Adding Content</vt:lpstr>
      <vt:lpstr>Optimize for SEO</vt:lpstr>
      <vt:lpstr>Human Attention Span: 8 Seconds  Goldfish Attention Span: 9 Seconds  Make a Brand Impression: 10 Seconds </vt:lpstr>
      <vt:lpstr>Speed is Key.</vt:lpstr>
      <vt:lpstr>PowerPoint Presentation</vt:lpstr>
      <vt:lpstr>People Leave a Site: 7 Seconds  Human Attention Span: 8 Seconds  Goldfish Attention Span: 9 Seconds  Make a Brand Impression: 10 Seconds </vt:lpstr>
      <vt:lpstr>Establish Your Business as the Most Relevant and Obvious Choice Online.</vt:lpstr>
      <vt:lpstr>Your Benchmarks</vt:lpstr>
      <vt:lpstr>The Reward</vt:lpstr>
      <vt:lpstr>PowerPoint Presentation</vt:lpstr>
      <vt:lpstr>Stay In-Touch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Scanlon</dc:creator>
  <cp:lastModifiedBy>Jessica Scanlon</cp:lastModifiedBy>
  <cp:revision>3</cp:revision>
  <dcterms:created xsi:type="dcterms:W3CDTF">2019-04-22T19:45:37Z</dcterms:created>
  <dcterms:modified xsi:type="dcterms:W3CDTF">2019-04-22T20:09:14Z</dcterms:modified>
</cp:coreProperties>
</file>